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3" r:id="rId2"/>
    <p:sldId id="256" r:id="rId3"/>
    <p:sldId id="268" r:id="rId4"/>
    <p:sldId id="266" r:id="rId5"/>
    <p:sldId id="257" r:id="rId6"/>
    <p:sldId id="259" r:id="rId7"/>
    <p:sldId id="258" r:id="rId8"/>
    <p:sldId id="260" r:id="rId9"/>
    <p:sldId id="264" r:id="rId10"/>
    <p:sldId id="269" r:id="rId11"/>
    <p:sldId id="265"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6" autoAdjust="0"/>
  </p:normalViewPr>
  <p:slideViewPr>
    <p:cSldViewPr snapToGrid="0" snapToObjects="1">
      <p:cViewPr>
        <p:scale>
          <a:sx n="60" d="100"/>
          <a:sy n="60" d="100"/>
        </p:scale>
        <p:origin x="-1656"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A3362-63BA-BF4A-A9E0-34B0DF240BD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33028101-AE85-2448-B780-10D3F2E3C294}">
      <dgm:prSet phldrT="[Text]" custT="1"/>
      <dgm:spPr>
        <a:solidFill>
          <a:schemeClr val="accent3"/>
        </a:solidFill>
      </dgm:spPr>
      <dgm:t>
        <a:bodyPr/>
        <a:lstStyle/>
        <a:p>
          <a:r>
            <a:rPr lang="en-US" sz="1800" b="1" dirty="0" smtClean="0"/>
            <a:t>Who </a:t>
          </a:r>
          <a:r>
            <a:rPr lang="en-US" sz="1800" b="1" dirty="0" smtClean="0"/>
            <a:t>Decides  </a:t>
          </a:r>
          <a:r>
            <a:rPr lang="en-US" sz="1800" b="1" dirty="0" smtClean="0"/>
            <a:t>=</a:t>
          </a:r>
        </a:p>
        <a:p>
          <a:r>
            <a:rPr lang="en-US" sz="1800" b="1" dirty="0" smtClean="0"/>
            <a:t>Who has Which Power</a:t>
          </a:r>
          <a:endParaRPr lang="en-US" sz="1800" b="1" dirty="0"/>
        </a:p>
      </dgm:t>
    </dgm:pt>
    <dgm:pt modelId="{A4F80B9B-05AE-154C-939C-F52511BEBD17}" type="parTrans" cxnId="{7F1A511B-CA6B-C140-A335-5B3693D066C9}">
      <dgm:prSet/>
      <dgm:spPr/>
      <dgm:t>
        <a:bodyPr/>
        <a:lstStyle/>
        <a:p>
          <a:endParaRPr lang="en-US"/>
        </a:p>
      </dgm:t>
    </dgm:pt>
    <dgm:pt modelId="{FFC37043-E4F2-CB40-8752-A47CC918D7E0}" type="sibTrans" cxnId="{7F1A511B-CA6B-C140-A335-5B3693D066C9}">
      <dgm:prSet/>
      <dgm:spPr/>
      <dgm:t>
        <a:bodyPr/>
        <a:lstStyle/>
        <a:p>
          <a:endParaRPr lang="en-US"/>
        </a:p>
      </dgm:t>
    </dgm:pt>
    <dgm:pt modelId="{ACE6799B-65E2-124E-B07E-B4DA658679DA}">
      <dgm:prSet phldrT="[Text]" custT="1"/>
      <dgm:spPr/>
      <dgm:t>
        <a:bodyPr/>
        <a:lstStyle/>
        <a:p>
          <a:r>
            <a:rPr lang="en-US" sz="2000" b="1" dirty="0" smtClean="0"/>
            <a:t>Funding Agencies</a:t>
          </a:r>
          <a:endParaRPr lang="en-US" sz="2000" b="1" dirty="0"/>
        </a:p>
      </dgm:t>
    </dgm:pt>
    <dgm:pt modelId="{D412EE21-85CD-4C45-BF21-1B96C10F5B83}" type="parTrans" cxnId="{C7A239A5-201C-CB41-ABD9-1088CD7F9142}">
      <dgm:prSet/>
      <dgm:spPr/>
      <dgm:t>
        <a:bodyPr/>
        <a:lstStyle/>
        <a:p>
          <a:endParaRPr lang="en-US"/>
        </a:p>
      </dgm:t>
    </dgm:pt>
    <dgm:pt modelId="{59DCE939-DBF2-8040-AFD7-2613433E640A}" type="sibTrans" cxnId="{C7A239A5-201C-CB41-ABD9-1088CD7F9142}">
      <dgm:prSet/>
      <dgm:spPr/>
      <dgm:t>
        <a:bodyPr/>
        <a:lstStyle/>
        <a:p>
          <a:endParaRPr lang="en-US"/>
        </a:p>
      </dgm:t>
    </dgm:pt>
    <dgm:pt modelId="{28580EBE-2EF4-424D-9733-DCB89979CF2A}">
      <dgm:prSet phldrT="[Text]" custT="1"/>
      <dgm:spPr/>
      <dgm:t>
        <a:bodyPr/>
        <a:lstStyle/>
        <a:p>
          <a:r>
            <a:rPr lang="en-US" sz="2000" b="1" dirty="0" smtClean="0"/>
            <a:t>Universities</a:t>
          </a:r>
          <a:endParaRPr lang="en-US" sz="1100" b="1" dirty="0"/>
        </a:p>
      </dgm:t>
    </dgm:pt>
    <dgm:pt modelId="{F88BB679-0A56-0A4F-A860-BE2FAE33F4A7}" type="parTrans" cxnId="{DE5DD2CD-34D8-7345-B5ED-6CDB0FCA63AE}">
      <dgm:prSet/>
      <dgm:spPr/>
      <dgm:t>
        <a:bodyPr/>
        <a:lstStyle/>
        <a:p>
          <a:endParaRPr lang="en-US"/>
        </a:p>
      </dgm:t>
    </dgm:pt>
    <dgm:pt modelId="{0F106ED9-2B63-BC4D-A64C-B216E7D5984D}" type="sibTrans" cxnId="{DE5DD2CD-34D8-7345-B5ED-6CDB0FCA63AE}">
      <dgm:prSet/>
      <dgm:spPr/>
      <dgm:t>
        <a:bodyPr/>
        <a:lstStyle/>
        <a:p>
          <a:endParaRPr lang="en-US"/>
        </a:p>
      </dgm:t>
    </dgm:pt>
    <dgm:pt modelId="{250CF646-CAD5-434C-9594-8D9764329DB4}">
      <dgm:prSet phldrT="[Text]" phldr="1"/>
      <dgm:spPr/>
      <dgm:t>
        <a:bodyPr/>
        <a:lstStyle/>
        <a:p>
          <a:endParaRPr lang="en-US"/>
        </a:p>
      </dgm:t>
    </dgm:pt>
    <dgm:pt modelId="{260CEE80-420E-B64F-8D88-01B8E8F22134}" type="parTrans" cxnId="{E358D51A-ECAE-1344-B5ED-26E6DA7641CA}">
      <dgm:prSet/>
      <dgm:spPr/>
      <dgm:t>
        <a:bodyPr/>
        <a:lstStyle/>
        <a:p>
          <a:endParaRPr lang="en-US"/>
        </a:p>
      </dgm:t>
    </dgm:pt>
    <dgm:pt modelId="{BACFB2A4-7B4B-B443-B5A4-49926E0C7C3C}" type="sibTrans" cxnId="{E358D51A-ECAE-1344-B5ED-26E6DA7641CA}">
      <dgm:prSet/>
      <dgm:spPr/>
      <dgm:t>
        <a:bodyPr/>
        <a:lstStyle/>
        <a:p>
          <a:endParaRPr lang="en-US"/>
        </a:p>
      </dgm:t>
    </dgm:pt>
    <dgm:pt modelId="{B1BCD27A-3CEB-2D4E-9BF4-05967BD48C45}">
      <dgm:prSet phldrT="[Text]" custT="1"/>
      <dgm:spPr>
        <a:solidFill>
          <a:schemeClr val="tx2">
            <a:lumMod val="40000"/>
            <a:lumOff val="60000"/>
          </a:schemeClr>
        </a:solidFill>
      </dgm:spPr>
      <dgm:t>
        <a:bodyPr/>
        <a:lstStyle/>
        <a:p>
          <a:r>
            <a:rPr lang="en-US" sz="2000" b="1" dirty="0" smtClean="0"/>
            <a:t>Government</a:t>
          </a:r>
          <a:endParaRPr lang="en-US" sz="1400" b="1" dirty="0"/>
        </a:p>
      </dgm:t>
    </dgm:pt>
    <dgm:pt modelId="{F28ACB75-2DC2-F243-A916-889037E83879}" type="parTrans" cxnId="{EFD924F7-E759-3244-813C-973886F78687}">
      <dgm:prSet/>
      <dgm:spPr/>
      <dgm:t>
        <a:bodyPr/>
        <a:lstStyle/>
        <a:p>
          <a:endParaRPr lang="en-US"/>
        </a:p>
      </dgm:t>
    </dgm:pt>
    <dgm:pt modelId="{642B0A99-C947-2B49-B7F9-842353C3C1B4}" type="sibTrans" cxnId="{EFD924F7-E759-3244-813C-973886F78687}">
      <dgm:prSet/>
      <dgm:spPr/>
      <dgm:t>
        <a:bodyPr/>
        <a:lstStyle/>
        <a:p>
          <a:endParaRPr lang="en-US"/>
        </a:p>
      </dgm:t>
    </dgm:pt>
    <dgm:pt modelId="{DE667AEE-2DF4-D14D-B5F5-1603D4861ADE}">
      <dgm:prSet phldrT="[Text]" custT="1"/>
      <dgm:spPr>
        <a:solidFill>
          <a:schemeClr val="tx2">
            <a:lumMod val="40000"/>
            <a:lumOff val="60000"/>
          </a:schemeClr>
        </a:solidFill>
      </dgm:spPr>
      <dgm:t>
        <a:bodyPr/>
        <a:lstStyle/>
        <a:p>
          <a:r>
            <a:rPr lang="en-US" sz="2000" b="1" dirty="0" smtClean="0"/>
            <a:t>Non-Government</a:t>
          </a:r>
          <a:endParaRPr lang="en-US" sz="1600" b="1" dirty="0"/>
        </a:p>
      </dgm:t>
    </dgm:pt>
    <dgm:pt modelId="{C7B63367-0A4D-2A49-8826-1C0AEA2263FB}" type="parTrans" cxnId="{2ADBB137-E5B2-0B43-8F67-3236F89DA026}">
      <dgm:prSet/>
      <dgm:spPr/>
      <dgm:t>
        <a:bodyPr/>
        <a:lstStyle/>
        <a:p>
          <a:endParaRPr lang="en-US"/>
        </a:p>
      </dgm:t>
    </dgm:pt>
    <dgm:pt modelId="{2BDE004D-18F5-4843-A641-6049BDFBFC48}" type="sibTrans" cxnId="{2ADBB137-E5B2-0B43-8F67-3236F89DA026}">
      <dgm:prSet/>
      <dgm:spPr/>
      <dgm:t>
        <a:bodyPr/>
        <a:lstStyle/>
        <a:p>
          <a:endParaRPr lang="en-US"/>
        </a:p>
      </dgm:t>
    </dgm:pt>
    <dgm:pt modelId="{4B8B6EB0-09E6-DA41-8205-18E44F4FF26E}">
      <dgm:prSet phldrT="[Text]" custT="1"/>
      <dgm:spPr>
        <a:solidFill>
          <a:schemeClr val="accent2"/>
        </a:solidFill>
      </dgm:spPr>
      <dgm:t>
        <a:bodyPr/>
        <a:lstStyle/>
        <a:p>
          <a:r>
            <a:rPr lang="en-US" sz="2000" b="1" dirty="0" smtClean="0"/>
            <a:t>Monies</a:t>
          </a:r>
          <a:endParaRPr lang="en-US" sz="2400" b="1" dirty="0"/>
        </a:p>
      </dgm:t>
    </dgm:pt>
    <dgm:pt modelId="{3BDAB78E-E15C-A045-8CC1-3CEC461938F2}" type="parTrans" cxnId="{4CA02EE5-4A0D-1C40-AC95-A7B497E80234}">
      <dgm:prSet/>
      <dgm:spPr/>
      <dgm:t>
        <a:bodyPr/>
        <a:lstStyle/>
        <a:p>
          <a:endParaRPr lang="en-US"/>
        </a:p>
      </dgm:t>
    </dgm:pt>
    <dgm:pt modelId="{9FB189B5-B919-4F4D-936E-F2A514FFAA10}" type="sibTrans" cxnId="{4CA02EE5-4A0D-1C40-AC95-A7B497E80234}">
      <dgm:prSet/>
      <dgm:spPr/>
      <dgm:t>
        <a:bodyPr/>
        <a:lstStyle/>
        <a:p>
          <a:endParaRPr lang="en-US"/>
        </a:p>
      </dgm:t>
    </dgm:pt>
    <dgm:pt modelId="{C2A0DB29-C81A-EE44-A43C-3457301A918C}">
      <dgm:prSet phldrT="[Text]" custT="1"/>
      <dgm:spPr>
        <a:solidFill>
          <a:schemeClr val="accent2"/>
        </a:solidFill>
      </dgm:spPr>
      <dgm:t>
        <a:bodyPr/>
        <a:lstStyle/>
        <a:p>
          <a:r>
            <a:rPr lang="en-US" sz="2000" b="1" dirty="0" smtClean="0"/>
            <a:t>Policy</a:t>
          </a:r>
          <a:endParaRPr lang="en-US" sz="2400" b="1" dirty="0"/>
        </a:p>
      </dgm:t>
    </dgm:pt>
    <dgm:pt modelId="{F6ED9F35-DF2E-CE4F-AC37-C7A332941F9E}" type="parTrans" cxnId="{C075C021-09A4-5B42-B40E-122BC5A23F36}">
      <dgm:prSet/>
      <dgm:spPr/>
      <dgm:t>
        <a:bodyPr/>
        <a:lstStyle/>
        <a:p>
          <a:endParaRPr lang="en-US"/>
        </a:p>
      </dgm:t>
    </dgm:pt>
    <dgm:pt modelId="{4AF8D7B8-29FE-B742-B6D2-F35DB2950E22}" type="sibTrans" cxnId="{C075C021-09A4-5B42-B40E-122BC5A23F36}">
      <dgm:prSet/>
      <dgm:spPr/>
      <dgm:t>
        <a:bodyPr/>
        <a:lstStyle/>
        <a:p>
          <a:endParaRPr lang="en-US"/>
        </a:p>
      </dgm:t>
    </dgm:pt>
    <dgm:pt modelId="{9F653C07-C590-B744-8782-47CF6AA39507}">
      <dgm:prSet phldrT="[Text]" custT="1"/>
      <dgm:spPr>
        <a:solidFill>
          <a:schemeClr val="accent2"/>
        </a:solidFill>
      </dgm:spPr>
      <dgm:t>
        <a:bodyPr/>
        <a:lstStyle/>
        <a:p>
          <a:r>
            <a:rPr lang="en-US" sz="2000" b="1" dirty="0" smtClean="0"/>
            <a:t>Policy</a:t>
          </a:r>
          <a:endParaRPr lang="en-US" sz="2000" b="1" dirty="0"/>
        </a:p>
      </dgm:t>
    </dgm:pt>
    <dgm:pt modelId="{D7936955-7247-3740-81ED-3A6B23B20E2F}" type="parTrans" cxnId="{248F981F-28AF-1147-8866-9FFA03B9E0CC}">
      <dgm:prSet/>
      <dgm:spPr/>
      <dgm:t>
        <a:bodyPr/>
        <a:lstStyle/>
        <a:p>
          <a:endParaRPr lang="en-US"/>
        </a:p>
      </dgm:t>
    </dgm:pt>
    <dgm:pt modelId="{A368E14A-27AB-1544-9712-60FA8B3E32B1}" type="sibTrans" cxnId="{248F981F-28AF-1147-8866-9FFA03B9E0CC}">
      <dgm:prSet/>
      <dgm:spPr/>
      <dgm:t>
        <a:bodyPr/>
        <a:lstStyle/>
        <a:p>
          <a:endParaRPr lang="en-US"/>
        </a:p>
      </dgm:t>
    </dgm:pt>
    <dgm:pt modelId="{D7F0F4CC-00D1-5F41-A387-09FF25D3A3A5}">
      <dgm:prSet phldrT="[Text]" custT="1"/>
      <dgm:spPr/>
      <dgm:t>
        <a:bodyPr/>
        <a:lstStyle/>
        <a:p>
          <a:r>
            <a:rPr lang="en-US" sz="2000" b="1" dirty="0" smtClean="0"/>
            <a:t>Researchers</a:t>
          </a:r>
          <a:endParaRPr lang="en-US" sz="3100" b="1" dirty="0"/>
        </a:p>
      </dgm:t>
    </dgm:pt>
    <dgm:pt modelId="{0C336912-A408-F84B-ADA8-248F70A71A6D}" type="parTrans" cxnId="{9438B1BE-9857-AB4E-9F45-E4759D474DE8}">
      <dgm:prSet/>
      <dgm:spPr/>
      <dgm:t>
        <a:bodyPr/>
        <a:lstStyle/>
        <a:p>
          <a:endParaRPr lang="en-US"/>
        </a:p>
      </dgm:t>
    </dgm:pt>
    <dgm:pt modelId="{35070B78-CEB2-204A-8B49-9ACFF33C6E84}" type="sibTrans" cxnId="{9438B1BE-9857-AB4E-9F45-E4759D474DE8}">
      <dgm:prSet/>
      <dgm:spPr/>
      <dgm:t>
        <a:bodyPr/>
        <a:lstStyle/>
        <a:p>
          <a:endParaRPr lang="en-US"/>
        </a:p>
      </dgm:t>
    </dgm:pt>
    <dgm:pt modelId="{B42193B4-373F-974F-ADB6-EC056DAD9CB5}">
      <dgm:prSet phldrT="[Text]" custT="1"/>
      <dgm:spPr>
        <a:solidFill>
          <a:schemeClr val="accent2"/>
        </a:solidFill>
      </dgm:spPr>
      <dgm:t>
        <a:bodyPr/>
        <a:lstStyle/>
        <a:p>
          <a:r>
            <a:rPr lang="en-US" sz="2000" b="1" dirty="0" smtClean="0"/>
            <a:t>Choice</a:t>
          </a:r>
          <a:endParaRPr lang="en-US" sz="1400" b="1" dirty="0"/>
        </a:p>
      </dgm:t>
    </dgm:pt>
    <dgm:pt modelId="{338D85F7-C25F-EB4C-B3CA-478D81D11E38}" type="parTrans" cxnId="{CEC3F61D-5113-F44D-8DF1-9FA49F3B6DFA}">
      <dgm:prSet/>
      <dgm:spPr/>
      <dgm:t>
        <a:bodyPr/>
        <a:lstStyle/>
        <a:p>
          <a:endParaRPr lang="en-US"/>
        </a:p>
      </dgm:t>
    </dgm:pt>
    <dgm:pt modelId="{AE2660EF-6D2D-E848-9486-0D59B140B176}" type="sibTrans" cxnId="{CEC3F61D-5113-F44D-8DF1-9FA49F3B6DFA}">
      <dgm:prSet/>
      <dgm:spPr/>
      <dgm:t>
        <a:bodyPr/>
        <a:lstStyle/>
        <a:p>
          <a:endParaRPr lang="en-US"/>
        </a:p>
      </dgm:t>
    </dgm:pt>
    <dgm:pt modelId="{3485C1F3-B79A-F440-BBA1-575BA389900F}">
      <dgm:prSet phldrT="[Text]" custT="1"/>
      <dgm:spPr/>
      <dgm:t>
        <a:bodyPr/>
        <a:lstStyle/>
        <a:p>
          <a:r>
            <a:rPr lang="en-US" sz="2000" b="1" dirty="0" smtClean="0"/>
            <a:t>Publishers</a:t>
          </a:r>
          <a:endParaRPr lang="en-US" sz="2600" b="1" dirty="0"/>
        </a:p>
      </dgm:t>
    </dgm:pt>
    <dgm:pt modelId="{321645B2-CE5B-5B40-A428-B7A04A8EFA7A}" type="parTrans" cxnId="{E78727EC-104E-2F43-83AF-048241FE26FA}">
      <dgm:prSet/>
      <dgm:spPr/>
      <dgm:t>
        <a:bodyPr/>
        <a:lstStyle/>
        <a:p>
          <a:endParaRPr lang="en-US"/>
        </a:p>
      </dgm:t>
    </dgm:pt>
    <dgm:pt modelId="{5849B974-7041-7D46-9EFB-FE4C9EA96E64}" type="sibTrans" cxnId="{E78727EC-104E-2F43-83AF-048241FE26FA}">
      <dgm:prSet/>
      <dgm:spPr/>
      <dgm:t>
        <a:bodyPr/>
        <a:lstStyle/>
        <a:p>
          <a:endParaRPr lang="en-US"/>
        </a:p>
      </dgm:t>
    </dgm:pt>
    <dgm:pt modelId="{3FFD32D6-BA5D-614D-B1E3-03CD043273BE}">
      <dgm:prSet phldrT="[Text]" custT="1"/>
      <dgm:spPr>
        <a:solidFill>
          <a:schemeClr val="accent2"/>
        </a:solidFill>
      </dgm:spPr>
      <dgm:t>
        <a:bodyPr/>
        <a:lstStyle/>
        <a:p>
          <a:r>
            <a:rPr lang="en-US" sz="2000" b="1" dirty="0" smtClean="0"/>
            <a:t>Ownership</a:t>
          </a:r>
          <a:endParaRPr lang="en-US" sz="1400" b="1" dirty="0"/>
        </a:p>
      </dgm:t>
    </dgm:pt>
    <dgm:pt modelId="{5D80F002-72AC-EC44-A20B-A10217E544A8}" type="parTrans" cxnId="{CF3E7115-439A-E142-A82A-A9356E230CF3}">
      <dgm:prSet/>
      <dgm:spPr/>
      <dgm:t>
        <a:bodyPr/>
        <a:lstStyle/>
        <a:p>
          <a:endParaRPr lang="en-US"/>
        </a:p>
      </dgm:t>
    </dgm:pt>
    <dgm:pt modelId="{4E8A70EE-18EC-A048-81AD-521528650B67}" type="sibTrans" cxnId="{CF3E7115-439A-E142-A82A-A9356E230CF3}">
      <dgm:prSet/>
      <dgm:spPr/>
      <dgm:t>
        <a:bodyPr/>
        <a:lstStyle/>
        <a:p>
          <a:endParaRPr lang="en-US"/>
        </a:p>
      </dgm:t>
    </dgm:pt>
    <dgm:pt modelId="{67BAD8F4-B6E8-3346-816B-52A484EB282E}">
      <dgm:prSet phldrT="[Text]" custT="1"/>
      <dgm:spPr/>
      <dgm:t>
        <a:bodyPr/>
        <a:lstStyle/>
        <a:p>
          <a:r>
            <a:rPr lang="en-US" sz="2000" b="1" dirty="0" smtClean="0"/>
            <a:t>Libraries</a:t>
          </a:r>
          <a:endParaRPr lang="en-US" sz="1100" b="1" dirty="0"/>
        </a:p>
      </dgm:t>
    </dgm:pt>
    <dgm:pt modelId="{D80D51B2-8D1E-3D4A-AE39-EA2D38693E0E}" type="parTrans" cxnId="{A4236F8B-7BD9-F14E-AFCA-792D0EF69300}">
      <dgm:prSet/>
      <dgm:spPr/>
      <dgm:t>
        <a:bodyPr/>
        <a:lstStyle/>
        <a:p>
          <a:endParaRPr lang="en-US"/>
        </a:p>
      </dgm:t>
    </dgm:pt>
    <dgm:pt modelId="{1DBE0F04-A32B-AB41-A1AB-36115E06353E}" type="sibTrans" cxnId="{A4236F8B-7BD9-F14E-AFCA-792D0EF69300}">
      <dgm:prSet/>
      <dgm:spPr/>
      <dgm:t>
        <a:bodyPr/>
        <a:lstStyle/>
        <a:p>
          <a:endParaRPr lang="en-US"/>
        </a:p>
      </dgm:t>
    </dgm:pt>
    <dgm:pt modelId="{AFE154BE-88EF-E54F-A812-6854B0501CAA}">
      <dgm:prSet phldrT="[Text]" custT="1"/>
      <dgm:spPr>
        <a:solidFill>
          <a:schemeClr val="accent2"/>
        </a:solidFill>
      </dgm:spPr>
      <dgm:t>
        <a:bodyPr/>
        <a:lstStyle/>
        <a:p>
          <a:r>
            <a:rPr lang="en-US" sz="1400" b="1" dirty="0" smtClean="0"/>
            <a:t>Choice</a:t>
          </a:r>
          <a:endParaRPr lang="en-US" sz="1400" b="1" dirty="0"/>
        </a:p>
      </dgm:t>
    </dgm:pt>
    <dgm:pt modelId="{5F0E65BC-0868-544D-AEA9-52090FAFD9E3}" type="parTrans" cxnId="{06CA2209-1522-3249-8212-BF1299306136}">
      <dgm:prSet/>
      <dgm:spPr/>
      <dgm:t>
        <a:bodyPr/>
        <a:lstStyle/>
        <a:p>
          <a:endParaRPr lang="en-US"/>
        </a:p>
      </dgm:t>
    </dgm:pt>
    <dgm:pt modelId="{92EF6BB9-172D-7F47-8005-BF0E9E688897}" type="sibTrans" cxnId="{06CA2209-1522-3249-8212-BF1299306136}">
      <dgm:prSet/>
      <dgm:spPr/>
      <dgm:t>
        <a:bodyPr/>
        <a:lstStyle/>
        <a:p>
          <a:endParaRPr lang="en-US"/>
        </a:p>
      </dgm:t>
    </dgm:pt>
    <dgm:pt modelId="{25B24221-9DEE-1B49-A3F2-EAABF3DF4224}">
      <dgm:prSet phldrT="[Text]" custT="1"/>
      <dgm:spPr>
        <a:solidFill>
          <a:schemeClr val="accent2"/>
        </a:solidFill>
      </dgm:spPr>
      <dgm:t>
        <a:bodyPr/>
        <a:lstStyle/>
        <a:p>
          <a:r>
            <a:rPr lang="en-US" sz="2000" b="1" dirty="0" smtClean="0"/>
            <a:t>Monies</a:t>
          </a:r>
          <a:endParaRPr lang="en-US" sz="1400" b="1" dirty="0"/>
        </a:p>
      </dgm:t>
    </dgm:pt>
    <dgm:pt modelId="{9C358145-382F-164F-99D4-1E83607ABCAA}" type="parTrans" cxnId="{2B4A4731-3660-4748-89B2-A1FB3C6389F8}">
      <dgm:prSet/>
      <dgm:spPr/>
      <dgm:t>
        <a:bodyPr/>
        <a:lstStyle/>
        <a:p>
          <a:endParaRPr lang="en-US"/>
        </a:p>
      </dgm:t>
    </dgm:pt>
    <dgm:pt modelId="{1991AEAF-18E6-3B49-BC92-59ED5D58EE16}" type="sibTrans" cxnId="{2B4A4731-3660-4748-89B2-A1FB3C6389F8}">
      <dgm:prSet/>
      <dgm:spPr/>
      <dgm:t>
        <a:bodyPr/>
        <a:lstStyle/>
        <a:p>
          <a:endParaRPr lang="en-US"/>
        </a:p>
      </dgm:t>
    </dgm:pt>
    <dgm:pt modelId="{3014FA6E-6084-524E-93BD-07316E1CFAD3}" type="pres">
      <dgm:prSet presAssocID="{184A3362-63BA-BF4A-A9E0-34B0DF240BD6}" presName="Name0" presStyleCnt="0">
        <dgm:presLayoutVars>
          <dgm:chMax val="1"/>
          <dgm:chPref val="1"/>
          <dgm:dir/>
          <dgm:animOne val="branch"/>
          <dgm:animLvl val="lvl"/>
        </dgm:presLayoutVars>
      </dgm:prSet>
      <dgm:spPr/>
      <dgm:t>
        <a:bodyPr/>
        <a:lstStyle/>
        <a:p>
          <a:endParaRPr lang="en-US"/>
        </a:p>
      </dgm:t>
    </dgm:pt>
    <dgm:pt modelId="{04669464-8BE3-4E4D-970D-F48210A4B52B}" type="pres">
      <dgm:prSet presAssocID="{33028101-AE85-2448-B780-10D3F2E3C294}" presName="textCenter" presStyleLbl="node1" presStyleIdx="0" presStyleCnt="15"/>
      <dgm:spPr/>
      <dgm:t>
        <a:bodyPr/>
        <a:lstStyle/>
        <a:p>
          <a:endParaRPr lang="en-US"/>
        </a:p>
      </dgm:t>
    </dgm:pt>
    <dgm:pt modelId="{A8D116F8-3FBD-8941-B956-37DE3312447F}" type="pres">
      <dgm:prSet presAssocID="{33028101-AE85-2448-B780-10D3F2E3C294}" presName="cycle_1" presStyleCnt="0"/>
      <dgm:spPr/>
      <dgm:t>
        <a:bodyPr/>
        <a:lstStyle/>
        <a:p>
          <a:endParaRPr lang="en-US"/>
        </a:p>
      </dgm:t>
    </dgm:pt>
    <dgm:pt modelId="{F4A7C0E3-AB87-C04A-A559-7D4C87FAEF11}" type="pres">
      <dgm:prSet presAssocID="{ACE6799B-65E2-124E-B07E-B4DA658679DA}" presName="childCenter1" presStyleLbl="node1" presStyleIdx="1" presStyleCnt="15" custScaleX="259308"/>
      <dgm:spPr/>
      <dgm:t>
        <a:bodyPr/>
        <a:lstStyle/>
        <a:p>
          <a:endParaRPr lang="en-US"/>
        </a:p>
      </dgm:t>
    </dgm:pt>
    <dgm:pt modelId="{28AF127E-D1D9-2D43-8DCB-F8D4702CCA2E}" type="pres">
      <dgm:prSet presAssocID="{F28ACB75-2DC2-F243-A916-889037E83879}" presName="Name141" presStyleLbl="parChTrans1D3" presStyleIdx="0" presStyleCnt="9"/>
      <dgm:spPr/>
      <dgm:t>
        <a:bodyPr/>
        <a:lstStyle/>
        <a:p>
          <a:endParaRPr lang="en-US"/>
        </a:p>
      </dgm:t>
    </dgm:pt>
    <dgm:pt modelId="{1D90CD9F-229C-D241-BD34-17A28D78CD85}" type="pres">
      <dgm:prSet presAssocID="{B1BCD27A-3CEB-2D4E-9BF4-05967BD48C45}" presName="text1" presStyleLbl="node1" presStyleIdx="2" presStyleCnt="15" custScaleX="377842" custRadScaleRad="290041" custRadScaleInc="-203654">
        <dgm:presLayoutVars>
          <dgm:bulletEnabled val="1"/>
        </dgm:presLayoutVars>
      </dgm:prSet>
      <dgm:spPr/>
      <dgm:t>
        <a:bodyPr/>
        <a:lstStyle/>
        <a:p>
          <a:endParaRPr lang="en-US"/>
        </a:p>
      </dgm:t>
    </dgm:pt>
    <dgm:pt modelId="{BAB2C6B1-B98A-F24D-920B-397F359102B0}" type="pres">
      <dgm:prSet presAssocID="{C7B63367-0A4D-2A49-8826-1C0AEA2263FB}" presName="Name141" presStyleLbl="parChTrans1D3" presStyleIdx="1" presStyleCnt="9"/>
      <dgm:spPr/>
      <dgm:t>
        <a:bodyPr/>
        <a:lstStyle/>
        <a:p>
          <a:endParaRPr lang="en-US"/>
        </a:p>
      </dgm:t>
    </dgm:pt>
    <dgm:pt modelId="{026F29AC-B5FA-9B41-8887-9902B6CA98B8}" type="pres">
      <dgm:prSet presAssocID="{DE667AEE-2DF4-D14D-B5F5-1603D4861ADE}" presName="text1" presStyleLbl="node1" presStyleIdx="3" presStyleCnt="15" custScaleX="284058" custRadScaleRad="250175" custRadScaleInc="-5">
        <dgm:presLayoutVars>
          <dgm:bulletEnabled val="1"/>
        </dgm:presLayoutVars>
      </dgm:prSet>
      <dgm:spPr/>
      <dgm:t>
        <a:bodyPr/>
        <a:lstStyle/>
        <a:p>
          <a:endParaRPr lang="en-US"/>
        </a:p>
      </dgm:t>
    </dgm:pt>
    <dgm:pt modelId="{5120C21A-468F-184B-8B33-FBCC332C4721}" type="pres">
      <dgm:prSet presAssocID="{3BDAB78E-E15C-A045-8CC1-3CEC461938F2}" presName="Name141" presStyleLbl="parChTrans1D3" presStyleIdx="2" presStyleCnt="9"/>
      <dgm:spPr/>
      <dgm:t>
        <a:bodyPr/>
        <a:lstStyle/>
        <a:p>
          <a:endParaRPr lang="en-US"/>
        </a:p>
      </dgm:t>
    </dgm:pt>
    <dgm:pt modelId="{B1F2FC5C-5B17-3F41-A179-8E7686A46D0C}" type="pres">
      <dgm:prSet presAssocID="{4B8B6EB0-09E6-DA41-8205-18E44F4FF26E}" presName="text1" presStyleLbl="node1" presStyleIdx="4" presStyleCnt="15" custScaleX="203575" custRadScaleRad="110523" custRadScaleInc="-317213">
        <dgm:presLayoutVars>
          <dgm:bulletEnabled val="1"/>
        </dgm:presLayoutVars>
      </dgm:prSet>
      <dgm:spPr/>
      <dgm:t>
        <a:bodyPr/>
        <a:lstStyle/>
        <a:p>
          <a:endParaRPr lang="en-US"/>
        </a:p>
      </dgm:t>
    </dgm:pt>
    <dgm:pt modelId="{12FED3A8-6FB0-B743-8E05-650332E129C8}" type="pres">
      <dgm:prSet presAssocID="{F6ED9F35-DF2E-CE4F-AC37-C7A332941F9E}" presName="Name141" presStyleLbl="parChTrans1D3" presStyleIdx="3" presStyleCnt="9"/>
      <dgm:spPr/>
      <dgm:t>
        <a:bodyPr/>
        <a:lstStyle/>
        <a:p>
          <a:endParaRPr lang="en-US"/>
        </a:p>
      </dgm:t>
    </dgm:pt>
    <dgm:pt modelId="{D1F8255C-05EA-2A4F-983F-452B58EE9128}" type="pres">
      <dgm:prSet presAssocID="{C2A0DB29-C81A-EE44-A43C-3457301A918C}" presName="text1" presStyleLbl="node1" presStyleIdx="5" presStyleCnt="15" custScaleX="233434" custRadScaleRad="140491" custRadScaleInc="82002">
        <dgm:presLayoutVars>
          <dgm:bulletEnabled val="1"/>
        </dgm:presLayoutVars>
      </dgm:prSet>
      <dgm:spPr/>
      <dgm:t>
        <a:bodyPr/>
        <a:lstStyle/>
        <a:p>
          <a:endParaRPr lang="en-US"/>
        </a:p>
      </dgm:t>
    </dgm:pt>
    <dgm:pt modelId="{F8435C9F-488B-5641-BDA6-FB619A7BFC47}" type="pres">
      <dgm:prSet presAssocID="{D412EE21-85CD-4C45-BF21-1B96C10F5B83}" presName="Name144" presStyleLbl="parChTrans1D2" presStyleIdx="0" presStyleCnt="5"/>
      <dgm:spPr/>
      <dgm:t>
        <a:bodyPr/>
        <a:lstStyle/>
        <a:p>
          <a:endParaRPr lang="en-US"/>
        </a:p>
      </dgm:t>
    </dgm:pt>
    <dgm:pt modelId="{952F9216-522B-4840-A514-4A6FD8920E1C}" type="pres">
      <dgm:prSet presAssocID="{33028101-AE85-2448-B780-10D3F2E3C294}" presName="cycle_2" presStyleCnt="0"/>
      <dgm:spPr/>
      <dgm:t>
        <a:bodyPr/>
        <a:lstStyle/>
        <a:p>
          <a:endParaRPr lang="en-US"/>
        </a:p>
      </dgm:t>
    </dgm:pt>
    <dgm:pt modelId="{D323B3FB-DFD4-134B-8D9E-B03E5EDE2C06}" type="pres">
      <dgm:prSet presAssocID="{28580EBE-2EF4-424D-9733-DCB89979CF2A}" presName="childCenter2" presStyleLbl="node1" presStyleIdx="6" presStyleCnt="15"/>
      <dgm:spPr/>
      <dgm:t>
        <a:bodyPr/>
        <a:lstStyle/>
        <a:p>
          <a:endParaRPr lang="en-US"/>
        </a:p>
      </dgm:t>
    </dgm:pt>
    <dgm:pt modelId="{F5228EC7-E1A5-6047-A4C5-5D9E480C66FD}" type="pres">
      <dgm:prSet presAssocID="{D7936955-7247-3740-81ED-3A6B23B20E2F}" presName="Name218" presStyleLbl="parChTrans1D3" presStyleIdx="4" presStyleCnt="9"/>
      <dgm:spPr/>
      <dgm:t>
        <a:bodyPr/>
        <a:lstStyle/>
        <a:p>
          <a:endParaRPr lang="en-US"/>
        </a:p>
      </dgm:t>
    </dgm:pt>
    <dgm:pt modelId="{0BF92B0B-877C-694A-B520-719D6D2ABDC0}" type="pres">
      <dgm:prSet presAssocID="{9F653C07-C590-B744-8782-47CF6AA39507}" presName="text2" presStyleLbl="node1" presStyleIdx="7" presStyleCnt="15" custRadScaleRad="132789" custRadScaleInc="2292">
        <dgm:presLayoutVars>
          <dgm:bulletEnabled val="1"/>
        </dgm:presLayoutVars>
      </dgm:prSet>
      <dgm:spPr/>
      <dgm:t>
        <a:bodyPr/>
        <a:lstStyle/>
        <a:p>
          <a:endParaRPr lang="en-US"/>
        </a:p>
      </dgm:t>
    </dgm:pt>
    <dgm:pt modelId="{63FBB2D4-AD2D-E44E-89EB-E8A36A70F4D6}" type="pres">
      <dgm:prSet presAssocID="{F88BB679-0A56-0A4F-A860-BE2FAE33F4A7}" presName="Name221" presStyleLbl="parChTrans1D2" presStyleIdx="1" presStyleCnt="5"/>
      <dgm:spPr/>
      <dgm:t>
        <a:bodyPr/>
        <a:lstStyle/>
        <a:p>
          <a:endParaRPr lang="en-US"/>
        </a:p>
      </dgm:t>
    </dgm:pt>
    <dgm:pt modelId="{AF82A2E2-2EF4-FD4D-A320-00A854939153}" type="pres">
      <dgm:prSet presAssocID="{33028101-AE85-2448-B780-10D3F2E3C294}" presName="cycle_3" presStyleCnt="0"/>
      <dgm:spPr/>
      <dgm:t>
        <a:bodyPr/>
        <a:lstStyle/>
        <a:p>
          <a:endParaRPr lang="en-US"/>
        </a:p>
      </dgm:t>
    </dgm:pt>
    <dgm:pt modelId="{C252DB0C-8590-9A48-BA97-9D008D4922D3}" type="pres">
      <dgm:prSet presAssocID="{D7F0F4CC-00D1-5F41-A387-09FF25D3A3A5}" presName="childCenter3" presStyleLbl="node1" presStyleIdx="8" presStyleCnt="15" custScaleX="267251"/>
      <dgm:spPr/>
      <dgm:t>
        <a:bodyPr/>
        <a:lstStyle/>
        <a:p>
          <a:endParaRPr lang="en-US"/>
        </a:p>
      </dgm:t>
    </dgm:pt>
    <dgm:pt modelId="{DA5504AE-7523-7043-AF69-7BA1587C1D7F}" type="pres">
      <dgm:prSet presAssocID="{338D85F7-C25F-EB4C-B3CA-478D81D11E38}" presName="Name285" presStyleLbl="parChTrans1D3" presStyleIdx="5" presStyleCnt="9"/>
      <dgm:spPr/>
      <dgm:t>
        <a:bodyPr/>
        <a:lstStyle/>
        <a:p>
          <a:endParaRPr lang="en-US"/>
        </a:p>
      </dgm:t>
    </dgm:pt>
    <dgm:pt modelId="{66C7AF33-AA90-DD43-B895-F0754F360A87}" type="pres">
      <dgm:prSet presAssocID="{B42193B4-373F-974F-ADB6-EC056DAD9CB5}" presName="text3" presStyleLbl="node1" presStyleIdx="9" presStyleCnt="15" custScaleX="121582">
        <dgm:presLayoutVars>
          <dgm:bulletEnabled val="1"/>
        </dgm:presLayoutVars>
      </dgm:prSet>
      <dgm:spPr/>
      <dgm:t>
        <a:bodyPr/>
        <a:lstStyle/>
        <a:p>
          <a:endParaRPr lang="en-US"/>
        </a:p>
      </dgm:t>
    </dgm:pt>
    <dgm:pt modelId="{B89F45C4-C9E7-8D40-98F8-446F20AEB563}" type="pres">
      <dgm:prSet presAssocID="{0C336912-A408-F84B-ADA8-248F70A71A6D}" presName="Name288" presStyleLbl="parChTrans1D2" presStyleIdx="2" presStyleCnt="5"/>
      <dgm:spPr/>
      <dgm:t>
        <a:bodyPr/>
        <a:lstStyle/>
        <a:p>
          <a:endParaRPr lang="en-US"/>
        </a:p>
      </dgm:t>
    </dgm:pt>
    <dgm:pt modelId="{124BEE3D-9CC8-8342-B9C0-5EA832C3ACD8}" type="pres">
      <dgm:prSet presAssocID="{33028101-AE85-2448-B780-10D3F2E3C294}" presName="cycle_4" presStyleCnt="0"/>
      <dgm:spPr/>
      <dgm:t>
        <a:bodyPr/>
        <a:lstStyle/>
        <a:p>
          <a:endParaRPr lang="en-US"/>
        </a:p>
      </dgm:t>
    </dgm:pt>
    <dgm:pt modelId="{5824AB5D-5D79-1B40-AA7C-BF65D284B765}" type="pres">
      <dgm:prSet presAssocID="{3485C1F3-B79A-F440-BBA1-575BA389900F}" presName="childCenter4" presStyleLbl="node1" presStyleIdx="10" presStyleCnt="15" custScaleX="216629"/>
      <dgm:spPr/>
      <dgm:t>
        <a:bodyPr/>
        <a:lstStyle/>
        <a:p>
          <a:endParaRPr lang="en-US"/>
        </a:p>
      </dgm:t>
    </dgm:pt>
    <dgm:pt modelId="{0BE81510-3390-984B-A4B7-FEA6BFEC1047}" type="pres">
      <dgm:prSet presAssocID="{5D80F002-72AC-EC44-A20B-A10217E544A8}" presName="Name342" presStyleLbl="parChTrans1D3" presStyleIdx="6" presStyleCnt="9"/>
      <dgm:spPr/>
      <dgm:t>
        <a:bodyPr/>
        <a:lstStyle/>
        <a:p>
          <a:endParaRPr lang="en-US"/>
        </a:p>
      </dgm:t>
    </dgm:pt>
    <dgm:pt modelId="{6AE22D8A-57FB-C84E-BAA2-45EA5E842EF9}" type="pres">
      <dgm:prSet presAssocID="{3FFD32D6-BA5D-614D-B1E3-03CD043273BE}" presName="text4" presStyleLbl="node1" presStyleIdx="11" presStyleCnt="15" custScaleX="155824">
        <dgm:presLayoutVars>
          <dgm:bulletEnabled val="1"/>
        </dgm:presLayoutVars>
      </dgm:prSet>
      <dgm:spPr/>
      <dgm:t>
        <a:bodyPr/>
        <a:lstStyle/>
        <a:p>
          <a:endParaRPr lang="en-US"/>
        </a:p>
      </dgm:t>
    </dgm:pt>
    <dgm:pt modelId="{E9B27889-6057-A34E-B760-A3BFF5555A98}" type="pres">
      <dgm:prSet presAssocID="{321645B2-CE5B-5B40-A428-B7A04A8EFA7A}" presName="Name345" presStyleLbl="parChTrans1D2" presStyleIdx="3" presStyleCnt="5"/>
      <dgm:spPr/>
      <dgm:t>
        <a:bodyPr/>
        <a:lstStyle/>
        <a:p>
          <a:endParaRPr lang="en-US"/>
        </a:p>
      </dgm:t>
    </dgm:pt>
    <dgm:pt modelId="{C7028941-933A-BC42-9EE6-3C08C07AB351}" type="pres">
      <dgm:prSet presAssocID="{33028101-AE85-2448-B780-10D3F2E3C294}" presName="cycle_5" presStyleCnt="0"/>
      <dgm:spPr/>
      <dgm:t>
        <a:bodyPr/>
        <a:lstStyle/>
        <a:p>
          <a:endParaRPr lang="en-US"/>
        </a:p>
      </dgm:t>
    </dgm:pt>
    <dgm:pt modelId="{B077D39F-5518-054C-BB0C-03C4C886AE38}" type="pres">
      <dgm:prSet presAssocID="{67BAD8F4-B6E8-3346-816B-52A484EB282E}" presName="childCenter5" presStyleLbl="node1" presStyleIdx="12" presStyleCnt="15" custScaleX="217314"/>
      <dgm:spPr/>
      <dgm:t>
        <a:bodyPr/>
        <a:lstStyle/>
        <a:p>
          <a:endParaRPr lang="en-US"/>
        </a:p>
      </dgm:t>
    </dgm:pt>
    <dgm:pt modelId="{3CBD35F6-17B2-B24B-9796-EFC1B69508CA}" type="pres">
      <dgm:prSet presAssocID="{5F0E65BC-0868-544D-AEA9-52090FAFD9E3}" presName="Name389" presStyleLbl="parChTrans1D3" presStyleIdx="7" presStyleCnt="9"/>
      <dgm:spPr/>
      <dgm:t>
        <a:bodyPr/>
        <a:lstStyle/>
        <a:p>
          <a:endParaRPr lang="en-US"/>
        </a:p>
      </dgm:t>
    </dgm:pt>
    <dgm:pt modelId="{6BEE66AD-DCA6-7947-AAD0-50E098881C23}" type="pres">
      <dgm:prSet presAssocID="{AFE154BE-88EF-E54F-A812-6854B0501CAA}" presName="text5" presStyleLbl="node1" presStyleIdx="13" presStyleCnt="15" custRadScaleRad="170174" custRadScaleInc="-762">
        <dgm:presLayoutVars>
          <dgm:bulletEnabled val="1"/>
        </dgm:presLayoutVars>
      </dgm:prSet>
      <dgm:spPr/>
      <dgm:t>
        <a:bodyPr/>
        <a:lstStyle/>
        <a:p>
          <a:endParaRPr lang="en-US"/>
        </a:p>
      </dgm:t>
    </dgm:pt>
    <dgm:pt modelId="{470AB6F4-13D5-874C-9BCF-C2896D9FCFF6}" type="pres">
      <dgm:prSet presAssocID="{9C358145-382F-164F-99D4-1E83607ABCAA}" presName="Name389" presStyleLbl="parChTrans1D3" presStyleIdx="8" presStyleCnt="9"/>
      <dgm:spPr/>
      <dgm:t>
        <a:bodyPr/>
        <a:lstStyle/>
        <a:p>
          <a:endParaRPr lang="en-US"/>
        </a:p>
      </dgm:t>
    </dgm:pt>
    <dgm:pt modelId="{2BAC0921-303F-A345-99FB-5BD3612D7144}" type="pres">
      <dgm:prSet presAssocID="{25B24221-9DEE-1B49-A3F2-EAABF3DF4224}" presName="text5" presStyleLbl="node1" presStyleIdx="14" presStyleCnt="15" custScaleX="160634" custRadScaleRad="142834" custRadScaleInc="-28510">
        <dgm:presLayoutVars>
          <dgm:bulletEnabled val="1"/>
        </dgm:presLayoutVars>
      </dgm:prSet>
      <dgm:spPr/>
      <dgm:t>
        <a:bodyPr/>
        <a:lstStyle/>
        <a:p>
          <a:endParaRPr lang="en-US"/>
        </a:p>
      </dgm:t>
    </dgm:pt>
    <dgm:pt modelId="{C1F4E03C-3A18-0448-8191-F4D039DCD762}" type="pres">
      <dgm:prSet presAssocID="{D80D51B2-8D1E-3D4A-AE39-EA2D38693E0E}" presName="Name392" presStyleLbl="parChTrans1D2" presStyleIdx="4" presStyleCnt="5"/>
      <dgm:spPr/>
      <dgm:t>
        <a:bodyPr/>
        <a:lstStyle/>
        <a:p>
          <a:endParaRPr lang="en-US"/>
        </a:p>
      </dgm:t>
    </dgm:pt>
  </dgm:ptLst>
  <dgm:cxnLst>
    <dgm:cxn modelId="{BEC27AD0-D412-5549-B80A-EAC72D51CE36}" type="presOf" srcId="{F6ED9F35-DF2E-CE4F-AC37-C7A332941F9E}" destId="{12FED3A8-6FB0-B743-8E05-650332E129C8}" srcOrd="0" destOrd="0" presId="urn:microsoft.com/office/officeart/2008/layout/RadialCluster"/>
    <dgm:cxn modelId="{99F891AC-7331-4449-B106-BFFA8DE1B6FA}" type="presOf" srcId="{5D80F002-72AC-EC44-A20B-A10217E544A8}" destId="{0BE81510-3390-984B-A4B7-FEA6BFEC1047}" srcOrd="0" destOrd="0" presId="urn:microsoft.com/office/officeart/2008/layout/RadialCluster"/>
    <dgm:cxn modelId="{ACA49052-2152-A641-9960-F980E6EAEC1B}" type="presOf" srcId="{D412EE21-85CD-4C45-BF21-1B96C10F5B83}" destId="{F8435C9F-488B-5641-BDA6-FB619A7BFC47}" srcOrd="0" destOrd="0" presId="urn:microsoft.com/office/officeart/2008/layout/RadialCluster"/>
    <dgm:cxn modelId="{7FFD6162-EE7D-0447-955C-BE5C05693A20}" type="presOf" srcId="{C7B63367-0A4D-2A49-8826-1C0AEA2263FB}" destId="{BAB2C6B1-B98A-F24D-920B-397F359102B0}" srcOrd="0" destOrd="0" presId="urn:microsoft.com/office/officeart/2008/layout/RadialCluster"/>
    <dgm:cxn modelId="{FEC36FA3-B43F-FA4A-B8DD-12161BED4A83}" type="presOf" srcId="{3485C1F3-B79A-F440-BBA1-575BA389900F}" destId="{5824AB5D-5D79-1B40-AA7C-BF65D284B765}" srcOrd="0" destOrd="0" presId="urn:microsoft.com/office/officeart/2008/layout/RadialCluster"/>
    <dgm:cxn modelId="{89213E9D-E5DB-2A4F-B81C-769B05181DE8}" type="presOf" srcId="{D7936955-7247-3740-81ED-3A6B23B20E2F}" destId="{F5228EC7-E1A5-6047-A4C5-5D9E480C66FD}" srcOrd="0" destOrd="0" presId="urn:microsoft.com/office/officeart/2008/layout/RadialCluster"/>
    <dgm:cxn modelId="{E358D51A-ECAE-1344-B5ED-26E6DA7641CA}" srcId="{184A3362-63BA-BF4A-A9E0-34B0DF240BD6}" destId="{250CF646-CAD5-434C-9594-8D9764329DB4}" srcOrd="1" destOrd="0" parTransId="{260CEE80-420E-B64F-8D88-01B8E8F22134}" sibTransId="{BACFB2A4-7B4B-B443-B5A4-49926E0C7C3C}"/>
    <dgm:cxn modelId="{BBF8D697-A4D1-3749-A73F-1000E27A39B5}" type="presOf" srcId="{28580EBE-2EF4-424D-9733-DCB89979CF2A}" destId="{D323B3FB-DFD4-134B-8D9E-B03E5EDE2C06}" srcOrd="0" destOrd="0" presId="urn:microsoft.com/office/officeart/2008/layout/RadialCluster"/>
    <dgm:cxn modelId="{C075C021-09A4-5B42-B40E-122BC5A23F36}" srcId="{ACE6799B-65E2-124E-B07E-B4DA658679DA}" destId="{C2A0DB29-C81A-EE44-A43C-3457301A918C}" srcOrd="3" destOrd="0" parTransId="{F6ED9F35-DF2E-CE4F-AC37-C7A332941F9E}" sibTransId="{4AF8D7B8-29FE-B742-B6D2-F35DB2950E22}"/>
    <dgm:cxn modelId="{4CA02EE5-4A0D-1C40-AC95-A7B497E80234}" srcId="{ACE6799B-65E2-124E-B07E-B4DA658679DA}" destId="{4B8B6EB0-09E6-DA41-8205-18E44F4FF26E}" srcOrd="2" destOrd="0" parTransId="{3BDAB78E-E15C-A045-8CC1-3CEC461938F2}" sibTransId="{9FB189B5-B919-4F4D-936E-F2A514FFAA10}"/>
    <dgm:cxn modelId="{CEC3F61D-5113-F44D-8DF1-9FA49F3B6DFA}" srcId="{D7F0F4CC-00D1-5F41-A387-09FF25D3A3A5}" destId="{B42193B4-373F-974F-ADB6-EC056DAD9CB5}" srcOrd="0" destOrd="0" parTransId="{338D85F7-C25F-EB4C-B3CA-478D81D11E38}" sibTransId="{AE2660EF-6D2D-E848-9486-0D59B140B176}"/>
    <dgm:cxn modelId="{DE5DD2CD-34D8-7345-B5ED-6CDB0FCA63AE}" srcId="{33028101-AE85-2448-B780-10D3F2E3C294}" destId="{28580EBE-2EF4-424D-9733-DCB89979CF2A}" srcOrd="1" destOrd="0" parTransId="{F88BB679-0A56-0A4F-A860-BE2FAE33F4A7}" sibTransId="{0F106ED9-2B63-BC4D-A64C-B216E7D5984D}"/>
    <dgm:cxn modelId="{88D31E59-E9FA-854F-B012-CC3AF4F24300}" type="presOf" srcId="{321645B2-CE5B-5B40-A428-B7A04A8EFA7A}" destId="{E9B27889-6057-A34E-B760-A3BFF5555A98}" srcOrd="0" destOrd="0" presId="urn:microsoft.com/office/officeart/2008/layout/RadialCluster"/>
    <dgm:cxn modelId="{2B25A95A-464E-8648-9752-725C46E51F84}" type="presOf" srcId="{AFE154BE-88EF-E54F-A812-6854B0501CAA}" destId="{6BEE66AD-DCA6-7947-AAD0-50E098881C23}" srcOrd="0" destOrd="0" presId="urn:microsoft.com/office/officeart/2008/layout/RadialCluster"/>
    <dgm:cxn modelId="{B98A985B-D92F-A040-8A3A-68ABB4492B84}" type="presOf" srcId="{C2A0DB29-C81A-EE44-A43C-3457301A918C}" destId="{D1F8255C-05EA-2A4F-983F-452B58EE9128}" srcOrd="0" destOrd="0" presId="urn:microsoft.com/office/officeart/2008/layout/RadialCluster"/>
    <dgm:cxn modelId="{CF3E7115-439A-E142-A82A-A9356E230CF3}" srcId="{3485C1F3-B79A-F440-BBA1-575BA389900F}" destId="{3FFD32D6-BA5D-614D-B1E3-03CD043273BE}" srcOrd="0" destOrd="0" parTransId="{5D80F002-72AC-EC44-A20B-A10217E544A8}" sibTransId="{4E8A70EE-18EC-A048-81AD-521528650B67}"/>
    <dgm:cxn modelId="{B68A8CAD-F91F-FC40-899F-380D90386729}" type="presOf" srcId="{F28ACB75-2DC2-F243-A916-889037E83879}" destId="{28AF127E-D1D9-2D43-8DCB-F8D4702CCA2E}" srcOrd="0" destOrd="0" presId="urn:microsoft.com/office/officeart/2008/layout/RadialCluster"/>
    <dgm:cxn modelId="{7EE9E0CE-DEEA-AA46-B9D3-E59A03A5F2AC}" type="presOf" srcId="{9F653C07-C590-B744-8782-47CF6AA39507}" destId="{0BF92B0B-877C-694A-B520-719D6D2ABDC0}" srcOrd="0" destOrd="0" presId="urn:microsoft.com/office/officeart/2008/layout/RadialCluster"/>
    <dgm:cxn modelId="{7F1A511B-CA6B-C140-A335-5B3693D066C9}" srcId="{184A3362-63BA-BF4A-A9E0-34B0DF240BD6}" destId="{33028101-AE85-2448-B780-10D3F2E3C294}" srcOrd="0" destOrd="0" parTransId="{A4F80B9B-05AE-154C-939C-F52511BEBD17}" sibTransId="{FFC37043-E4F2-CB40-8752-A47CC918D7E0}"/>
    <dgm:cxn modelId="{D6BB98FF-34AD-9949-8879-D8AE2C8164BC}" type="presOf" srcId="{F88BB679-0A56-0A4F-A860-BE2FAE33F4A7}" destId="{63FBB2D4-AD2D-E44E-89EB-E8A36A70F4D6}" srcOrd="0" destOrd="0" presId="urn:microsoft.com/office/officeart/2008/layout/RadialCluster"/>
    <dgm:cxn modelId="{2B4A4731-3660-4748-89B2-A1FB3C6389F8}" srcId="{67BAD8F4-B6E8-3346-816B-52A484EB282E}" destId="{25B24221-9DEE-1B49-A3F2-EAABF3DF4224}" srcOrd="1" destOrd="0" parTransId="{9C358145-382F-164F-99D4-1E83607ABCAA}" sibTransId="{1991AEAF-18E6-3B49-BC92-59ED5D58EE16}"/>
    <dgm:cxn modelId="{CF29E61B-CA8E-8843-B1EB-1C9E35F148A4}" type="presOf" srcId="{DE667AEE-2DF4-D14D-B5F5-1603D4861ADE}" destId="{026F29AC-B5FA-9B41-8887-9902B6CA98B8}" srcOrd="0" destOrd="0" presId="urn:microsoft.com/office/officeart/2008/layout/RadialCluster"/>
    <dgm:cxn modelId="{F87F7692-D23F-B442-9F89-58ED7EBE2CBE}" type="presOf" srcId="{9C358145-382F-164F-99D4-1E83607ABCAA}" destId="{470AB6F4-13D5-874C-9BCF-C2896D9FCFF6}" srcOrd="0" destOrd="0" presId="urn:microsoft.com/office/officeart/2008/layout/RadialCluster"/>
    <dgm:cxn modelId="{52AC42D3-B1F6-3046-ACC2-FE7266AC9D41}" type="presOf" srcId="{D7F0F4CC-00D1-5F41-A387-09FF25D3A3A5}" destId="{C252DB0C-8590-9A48-BA97-9D008D4922D3}" srcOrd="0" destOrd="0" presId="urn:microsoft.com/office/officeart/2008/layout/RadialCluster"/>
    <dgm:cxn modelId="{C7A239A5-201C-CB41-ABD9-1088CD7F9142}" srcId="{33028101-AE85-2448-B780-10D3F2E3C294}" destId="{ACE6799B-65E2-124E-B07E-B4DA658679DA}" srcOrd="0" destOrd="0" parTransId="{D412EE21-85CD-4C45-BF21-1B96C10F5B83}" sibTransId="{59DCE939-DBF2-8040-AFD7-2613433E640A}"/>
    <dgm:cxn modelId="{501AE31C-7605-6B4D-BF5E-964D23A5DA8A}" type="presOf" srcId="{25B24221-9DEE-1B49-A3F2-EAABF3DF4224}" destId="{2BAC0921-303F-A345-99FB-5BD3612D7144}" srcOrd="0" destOrd="0" presId="urn:microsoft.com/office/officeart/2008/layout/RadialCluster"/>
    <dgm:cxn modelId="{A91874F6-E44E-204D-B339-F884F7278299}" type="presOf" srcId="{5F0E65BC-0868-544D-AEA9-52090FAFD9E3}" destId="{3CBD35F6-17B2-B24B-9796-EFC1B69508CA}" srcOrd="0" destOrd="0" presId="urn:microsoft.com/office/officeart/2008/layout/RadialCluster"/>
    <dgm:cxn modelId="{A4236F8B-7BD9-F14E-AFCA-792D0EF69300}" srcId="{33028101-AE85-2448-B780-10D3F2E3C294}" destId="{67BAD8F4-B6E8-3346-816B-52A484EB282E}" srcOrd="4" destOrd="0" parTransId="{D80D51B2-8D1E-3D4A-AE39-EA2D38693E0E}" sibTransId="{1DBE0F04-A32B-AB41-A1AB-36115E06353E}"/>
    <dgm:cxn modelId="{4EAAFAA6-4325-9348-B553-FDA83114410D}" type="presOf" srcId="{33028101-AE85-2448-B780-10D3F2E3C294}" destId="{04669464-8BE3-4E4D-970D-F48210A4B52B}" srcOrd="0" destOrd="0" presId="urn:microsoft.com/office/officeart/2008/layout/RadialCluster"/>
    <dgm:cxn modelId="{A91B0746-8203-DD4B-BCA4-BCA86AF6C624}" type="presOf" srcId="{B1BCD27A-3CEB-2D4E-9BF4-05967BD48C45}" destId="{1D90CD9F-229C-D241-BD34-17A28D78CD85}" srcOrd="0" destOrd="0" presId="urn:microsoft.com/office/officeart/2008/layout/RadialCluster"/>
    <dgm:cxn modelId="{06CA2209-1522-3249-8212-BF1299306136}" srcId="{67BAD8F4-B6E8-3346-816B-52A484EB282E}" destId="{AFE154BE-88EF-E54F-A812-6854B0501CAA}" srcOrd="0" destOrd="0" parTransId="{5F0E65BC-0868-544D-AEA9-52090FAFD9E3}" sibTransId="{92EF6BB9-172D-7F47-8005-BF0E9E688897}"/>
    <dgm:cxn modelId="{E78727EC-104E-2F43-83AF-048241FE26FA}" srcId="{33028101-AE85-2448-B780-10D3F2E3C294}" destId="{3485C1F3-B79A-F440-BBA1-575BA389900F}" srcOrd="3" destOrd="0" parTransId="{321645B2-CE5B-5B40-A428-B7A04A8EFA7A}" sibTransId="{5849B974-7041-7D46-9EFB-FE4C9EA96E64}"/>
    <dgm:cxn modelId="{67878B09-4FD7-C042-8283-5C70CD3070D5}" type="presOf" srcId="{3FFD32D6-BA5D-614D-B1E3-03CD043273BE}" destId="{6AE22D8A-57FB-C84E-BAA2-45EA5E842EF9}" srcOrd="0" destOrd="0" presId="urn:microsoft.com/office/officeart/2008/layout/RadialCluster"/>
    <dgm:cxn modelId="{2ADBB137-E5B2-0B43-8F67-3236F89DA026}" srcId="{ACE6799B-65E2-124E-B07E-B4DA658679DA}" destId="{DE667AEE-2DF4-D14D-B5F5-1603D4861ADE}" srcOrd="1" destOrd="0" parTransId="{C7B63367-0A4D-2A49-8826-1C0AEA2263FB}" sibTransId="{2BDE004D-18F5-4843-A641-6049BDFBFC48}"/>
    <dgm:cxn modelId="{E53AD831-0FE3-B342-B845-341AA7B8198A}" type="presOf" srcId="{ACE6799B-65E2-124E-B07E-B4DA658679DA}" destId="{F4A7C0E3-AB87-C04A-A559-7D4C87FAEF11}" srcOrd="0" destOrd="0" presId="urn:microsoft.com/office/officeart/2008/layout/RadialCluster"/>
    <dgm:cxn modelId="{6C9AE8C2-EBF0-C246-9F9F-97D0DC4FBBC1}" type="presOf" srcId="{B42193B4-373F-974F-ADB6-EC056DAD9CB5}" destId="{66C7AF33-AA90-DD43-B895-F0754F360A87}" srcOrd="0" destOrd="0" presId="urn:microsoft.com/office/officeart/2008/layout/RadialCluster"/>
    <dgm:cxn modelId="{AE86013B-4BB4-1543-8EC6-5C7D59D01BEC}" type="presOf" srcId="{338D85F7-C25F-EB4C-B3CA-478D81D11E38}" destId="{DA5504AE-7523-7043-AF69-7BA1587C1D7F}" srcOrd="0" destOrd="0" presId="urn:microsoft.com/office/officeart/2008/layout/RadialCluster"/>
    <dgm:cxn modelId="{248F981F-28AF-1147-8866-9FFA03B9E0CC}" srcId="{28580EBE-2EF4-424D-9733-DCB89979CF2A}" destId="{9F653C07-C590-B744-8782-47CF6AA39507}" srcOrd="0" destOrd="0" parTransId="{D7936955-7247-3740-81ED-3A6B23B20E2F}" sibTransId="{A368E14A-27AB-1544-9712-60FA8B3E32B1}"/>
    <dgm:cxn modelId="{2110F1B3-F571-F848-957F-7C631BD81B96}" type="presOf" srcId="{184A3362-63BA-BF4A-A9E0-34B0DF240BD6}" destId="{3014FA6E-6084-524E-93BD-07316E1CFAD3}" srcOrd="0" destOrd="0" presId="urn:microsoft.com/office/officeart/2008/layout/RadialCluster"/>
    <dgm:cxn modelId="{0EB79A89-0FDB-9A4D-9063-24A24C8F060C}" type="presOf" srcId="{3BDAB78E-E15C-A045-8CC1-3CEC461938F2}" destId="{5120C21A-468F-184B-8B33-FBCC332C4721}" srcOrd="0" destOrd="0" presId="urn:microsoft.com/office/officeart/2008/layout/RadialCluster"/>
    <dgm:cxn modelId="{9438B1BE-9857-AB4E-9F45-E4759D474DE8}" srcId="{33028101-AE85-2448-B780-10D3F2E3C294}" destId="{D7F0F4CC-00D1-5F41-A387-09FF25D3A3A5}" srcOrd="2" destOrd="0" parTransId="{0C336912-A408-F84B-ADA8-248F70A71A6D}" sibTransId="{35070B78-CEB2-204A-8B49-9ACFF33C6E84}"/>
    <dgm:cxn modelId="{EFD924F7-E759-3244-813C-973886F78687}" srcId="{ACE6799B-65E2-124E-B07E-B4DA658679DA}" destId="{B1BCD27A-3CEB-2D4E-9BF4-05967BD48C45}" srcOrd="0" destOrd="0" parTransId="{F28ACB75-2DC2-F243-A916-889037E83879}" sibTransId="{642B0A99-C947-2B49-B7F9-842353C3C1B4}"/>
    <dgm:cxn modelId="{106831BC-590A-C442-8051-7F57C2311F5C}" type="presOf" srcId="{4B8B6EB0-09E6-DA41-8205-18E44F4FF26E}" destId="{B1F2FC5C-5B17-3F41-A179-8E7686A46D0C}" srcOrd="0" destOrd="0" presId="urn:microsoft.com/office/officeart/2008/layout/RadialCluster"/>
    <dgm:cxn modelId="{F84612F6-EC63-E146-BC2B-A87548291CAF}" type="presOf" srcId="{D80D51B2-8D1E-3D4A-AE39-EA2D38693E0E}" destId="{C1F4E03C-3A18-0448-8191-F4D039DCD762}" srcOrd="0" destOrd="0" presId="urn:microsoft.com/office/officeart/2008/layout/RadialCluster"/>
    <dgm:cxn modelId="{DA4B6685-4EAD-2E4B-8F7A-613C7B39C640}" type="presOf" srcId="{67BAD8F4-B6E8-3346-816B-52A484EB282E}" destId="{B077D39F-5518-054C-BB0C-03C4C886AE38}" srcOrd="0" destOrd="0" presId="urn:microsoft.com/office/officeart/2008/layout/RadialCluster"/>
    <dgm:cxn modelId="{590DAA7E-A74B-8A41-BFFD-0760BE9B9D62}" type="presOf" srcId="{0C336912-A408-F84B-ADA8-248F70A71A6D}" destId="{B89F45C4-C9E7-8D40-98F8-446F20AEB563}" srcOrd="0" destOrd="0" presId="urn:microsoft.com/office/officeart/2008/layout/RadialCluster"/>
    <dgm:cxn modelId="{EB840297-2F4D-264F-BD8D-A21756BDB74E}" type="presParOf" srcId="{3014FA6E-6084-524E-93BD-07316E1CFAD3}" destId="{04669464-8BE3-4E4D-970D-F48210A4B52B}" srcOrd="0" destOrd="0" presId="urn:microsoft.com/office/officeart/2008/layout/RadialCluster"/>
    <dgm:cxn modelId="{08432EF8-CA62-1141-9DCC-BFAA3F82D3EE}" type="presParOf" srcId="{3014FA6E-6084-524E-93BD-07316E1CFAD3}" destId="{A8D116F8-3FBD-8941-B956-37DE3312447F}" srcOrd="1" destOrd="0" presId="urn:microsoft.com/office/officeart/2008/layout/RadialCluster"/>
    <dgm:cxn modelId="{16E37A64-B63F-7B4F-A4F7-7141FF6A1E30}" type="presParOf" srcId="{A8D116F8-3FBD-8941-B956-37DE3312447F}" destId="{F4A7C0E3-AB87-C04A-A559-7D4C87FAEF11}" srcOrd="0" destOrd="0" presId="urn:microsoft.com/office/officeart/2008/layout/RadialCluster"/>
    <dgm:cxn modelId="{13E8AF46-CF6A-684E-9F4C-F8D6EF0F7330}" type="presParOf" srcId="{A8D116F8-3FBD-8941-B956-37DE3312447F}" destId="{28AF127E-D1D9-2D43-8DCB-F8D4702CCA2E}" srcOrd="1" destOrd="0" presId="urn:microsoft.com/office/officeart/2008/layout/RadialCluster"/>
    <dgm:cxn modelId="{9C163791-E437-EB4B-BBC6-FFB14F784407}" type="presParOf" srcId="{A8D116F8-3FBD-8941-B956-37DE3312447F}" destId="{1D90CD9F-229C-D241-BD34-17A28D78CD85}" srcOrd="2" destOrd="0" presId="urn:microsoft.com/office/officeart/2008/layout/RadialCluster"/>
    <dgm:cxn modelId="{A64C8624-2544-0E4A-9AB8-681BDBBFA344}" type="presParOf" srcId="{A8D116F8-3FBD-8941-B956-37DE3312447F}" destId="{BAB2C6B1-B98A-F24D-920B-397F359102B0}" srcOrd="3" destOrd="0" presId="urn:microsoft.com/office/officeart/2008/layout/RadialCluster"/>
    <dgm:cxn modelId="{3E9BDB1F-ECDC-6147-84ED-B258A9673247}" type="presParOf" srcId="{A8D116F8-3FBD-8941-B956-37DE3312447F}" destId="{026F29AC-B5FA-9B41-8887-9902B6CA98B8}" srcOrd="4" destOrd="0" presId="urn:microsoft.com/office/officeart/2008/layout/RadialCluster"/>
    <dgm:cxn modelId="{9E50CD79-6AB5-C84C-AE95-819629DE91B5}" type="presParOf" srcId="{A8D116F8-3FBD-8941-B956-37DE3312447F}" destId="{5120C21A-468F-184B-8B33-FBCC332C4721}" srcOrd="5" destOrd="0" presId="urn:microsoft.com/office/officeart/2008/layout/RadialCluster"/>
    <dgm:cxn modelId="{F92D62CF-37C6-994F-920A-A10658A88A79}" type="presParOf" srcId="{A8D116F8-3FBD-8941-B956-37DE3312447F}" destId="{B1F2FC5C-5B17-3F41-A179-8E7686A46D0C}" srcOrd="6" destOrd="0" presId="urn:microsoft.com/office/officeart/2008/layout/RadialCluster"/>
    <dgm:cxn modelId="{83470EDF-8A01-3D4A-B42E-C64CE3A0E4C9}" type="presParOf" srcId="{A8D116F8-3FBD-8941-B956-37DE3312447F}" destId="{12FED3A8-6FB0-B743-8E05-650332E129C8}" srcOrd="7" destOrd="0" presId="urn:microsoft.com/office/officeart/2008/layout/RadialCluster"/>
    <dgm:cxn modelId="{3B7D8378-14F9-254C-B652-EBA1CA200849}" type="presParOf" srcId="{A8D116F8-3FBD-8941-B956-37DE3312447F}" destId="{D1F8255C-05EA-2A4F-983F-452B58EE9128}" srcOrd="8" destOrd="0" presId="urn:microsoft.com/office/officeart/2008/layout/RadialCluster"/>
    <dgm:cxn modelId="{3A0F8545-B592-2547-818D-C9738FDAF853}" type="presParOf" srcId="{3014FA6E-6084-524E-93BD-07316E1CFAD3}" destId="{F8435C9F-488B-5641-BDA6-FB619A7BFC47}" srcOrd="2" destOrd="0" presId="urn:microsoft.com/office/officeart/2008/layout/RadialCluster"/>
    <dgm:cxn modelId="{4CBE259F-2A70-6947-AB79-A92FE0B30543}" type="presParOf" srcId="{3014FA6E-6084-524E-93BD-07316E1CFAD3}" destId="{952F9216-522B-4840-A514-4A6FD8920E1C}" srcOrd="3" destOrd="0" presId="urn:microsoft.com/office/officeart/2008/layout/RadialCluster"/>
    <dgm:cxn modelId="{B05DD367-0F5D-2444-95A0-C269E3B563BA}" type="presParOf" srcId="{952F9216-522B-4840-A514-4A6FD8920E1C}" destId="{D323B3FB-DFD4-134B-8D9E-B03E5EDE2C06}" srcOrd="0" destOrd="0" presId="urn:microsoft.com/office/officeart/2008/layout/RadialCluster"/>
    <dgm:cxn modelId="{78F1B7C7-58E5-1D4F-972D-8FF9DBA8E9A6}" type="presParOf" srcId="{952F9216-522B-4840-A514-4A6FD8920E1C}" destId="{F5228EC7-E1A5-6047-A4C5-5D9E480C66FD}" srcOrd="1" destOrd="0" presId="urn:microsoft.com/office/officeart/2008/layout/RadialCluster"/>
    <dgm:cxn modelId="{F170A1A3-F51D-684D-B4C4-97B7CB89F2D5}" type="presParOf" srcId="{952F9216-522B-4840-A514-4A6FD8920E1C}" destId="{0BF92B0B-877C-694A-B520-719D6D2ABDC0}" srcOrd="2" destOrd="0" presId="urn:microsoft.com/office/officeart/2008/layout/RadialCluster"/>
    <dgm:cxn modelId="{FB3BD4A1-DA2D-5340-8906-5487AC931763}" type="presParOf" srcId="{3014FA6E-6084-524E-93BD-07316E1CFAD3}" destId="{63FBB2D4-AD2D-E44E-89EB-E8A36A70F4D6}" srcOrd="4" destOrd="0" presId="urn:microsoft.com/office/officeart/2008/layout/RadialCluster"/>
    <dgm:cxn modelId="{9CC5CB98-04CF-6041-96CF-04E66550A295}" type="presParOf" srcId="{3014FA6E-6084-524E-93BD-07316E1CFAD3}" destId="{AF82A2E2-2EF4-FD4D-A320-00A854939153}" srcOrd="5" destOrd="0" presId="urn:microsoft.com/office/officeart/2008/layout/RadialCluster"/>
    <dgm:cxn modelId="{8E5E9DE6-2F70-A24A-8204-DD42D096E44D}" type="presParOf" srcId="{AF82A2E2-2EF4-FD4D-A320-00A854939153}" destId="{C252DB0C-8590-9A48-BA97-9D008D4922D3}" srcOrd="0" destOrd="0" presId="urn:microsoft.com/office/officeart/2008/layout/RadialCluster"/>
    <dgm:cxn modelId="{5EEE4714-EAEE-5B48-9F3C-13FD1A68CF2B}" type="presParOf" srcId="{AF82A2E2-2EF4-FD4D-A320-00A854939153}" destId="{DA5504AE-7523-7043-AF69-7BA1587C1D7F}" srcOrd="1" destOrd="0" presId="urn:microsoft.com/office/officeart/2008/layout/RadialCluster"/>
    <dgm:cxn modelId="{E4507576-400F-824C-B780-AD8D1F83D169}" type="presParOf" srcId="{AF82A2E2-2EF4-FD4D-A320-00A854939153}" destId="{66C7AF33-AA90-DD43-B895-F0754F360A87}" srcOrd="2" destOrd="0" presId="urn:microsoft.com/office/officeart/2008/layout/RadialCluster"/>
    <dgm:cxn modelId="{3B547A37-D0ED-B24A-A45E-F7134494041A}" type="presParOf" srcId="{3014FA6E-6084-524E-93BD-07316E1CFAD3}" destId="{B89F45C4-C9E7-8D40-98F8-446F20AEB563}" srcOrd="6" destOrd="0" presId="urn:microsoft.com/office/officeart/2008/layout/RadialCluster"/>
    <dgm:cxn modelId="{3FCFED61-E191-BD42-A986-4A8EEA46E8DD}" type="presParOf" srcId="{3014FA6E-6084-524E-93BD-07316E1CFAD3}" destId="{124BEE3D-9CC8-8342-B9C0-5EA832C3ACD8}" srcOrd="7" destOrd="0" presId="urn:microsoft.com/office/officeart/2008/layout/RadialCluster"/>
    <dgm:cxn modelId="{611F1086-D118-5944-8650-E8B918BFBF13}" type="presParOf" srcId="{124BEE3D-9CC8-8342-B9C0-5EA832C3ACD8}" destId="{5824AB5D-5D79-1B40-AA7C-BF65D284B765}" srcOrd="0" destOrd="0" presId="urn:microsoft.com/office/officeart/2008/layout/RadialCluster"/>
    <dgm:cxn modelId="{9C4E28C7-1C16-6E43-BCA6-C817AB15B81F}" type="presParOf" srcId="{124BEE3D-9CC8-8342-B9C0-5EA832C3ACD8}" destId="{0BE81510-3390-984B-A4B7-FEA6BFEC1047}" srcOrd="1" destOrd="0" presId="urn:microsoft.com/office/officeart/2008/layout/RadialCluster"/>
    <dgm:cxn modelId="{BAB0A316-607C-4748-A19F-6257A8F2F01A}" type="presParOf" srcId="{124BEE3D-9CC8-8342-B9C0-5EA832C3ACD8}" destId="{6AE22D8A-57FB-C84E-BAA2-45EA5E842EF9}" srcOrd="2" destOrd="0" presId="urn:microsoft.com/office/officeart/2008/layout/RadialCluster"/>
    <dgm:cxn modelId="{223829F5-05E2-A14F-87C9-0293EE8A3912}" type="presParOf" srcId="{3014FA6E-6084-524E-93BD-07316E1CFAD3}" destId="{E9B27889-6057-A34E-B760-A3BFF5555A98}" srcOrd="8" destOrd="0" presId="urn:microsoft.com/office/officeart/2008/layout/RadialCluster"/>
    <dgm:cxn modelId="{0CC6E8E5-9CFA-0C42-A5D6-F3EE1BF81D85}" type="presParOf" srcId="{3014FA6E-6084-524E-93BD-07316E1CFAD3}" destId="{C7028941-933A-BC42-9EE6-3C08C07AB351}" srcOrd="9" destOrd="0" presId="urn:microsoft.com/office/officeart/2008/layout/RadialCluster"/>
    <dgm:cxn modelId="{591633DC-C81D-FC4B-8F84-DF7481EFF8CC}" type="presParOf" srcId="{C7028941-933A-BC42-9EE6-3C08C07AB351}" destId="{B077D39F-5518-054C-BB0C-03C4C886AE38}" srcOrd="0" destOrd="0" presId="urn:microsoft.com/office/officeart/2008/layout/RadialCluster"/>
    <dgm:cxn modelId="{A0D07E12-AA3C-1146-9A10-65B1B3003388}" type="presParOf" srcId="{C7028941-933A-BC42-9EE6-3C08C07AB351}" destId="{3CBD35F6-17B2-B24B-9796-EFC1B69508CA}" srcOrd="1" destOrd="0" presId="urn:microsoft.com/office/officeart/2008/layout/RadialCluster"/>
    <dgm:cxn modelId="{79587954-6A27-6344-82AF-906C32F695AA}" type="presParOf" srcId="{C7028941-933A-BC42-9EE6-3C08C07AB351}" destId="{6BEE66AD-DCA6-7947-AAD0-50E098881C23}" srcOrd="2" destOrd="0" presId="urn:microsoft.com/office/officeart/2008/layout/RadialCluster"/>
    <dgm:cxn modelId="{A733BED6-BCA8-FC4D-9B9F-E5ECB00045C8}" type="presParOf" srcId="{C7028941-933A-BC42-9EE6-3C08C07AB351}" destId="{470AB6F4-13D5-874C-9BCF-C2896D9FCFF6}" srcOrd="3" destOrd="0" presId="urn:microsoft.com/office/officeart/2008/layout/RadialCluster"/>
    <dgm:cxn modelId="{2D377431-21ED-4A4E-AE03-7E44F7974733}" type="presParOf" srcId="{C7028941-933A-BC42-9EE6-3C08C07AB351}" destId="{2BAC0921-303F-A345-99FB-5BD3612D7144}" srcOrd="4" destOrd="0" presId="urn:microsoft.com/office/officeart/2008/layout/RadialCluster"/>
    <dgm:cxn modelId="{93F48C2C-1E95-3643-B065-FE42E5D61C46}" type="presParOf" srcId="{3014FA6E-6084-524E-93BD-07316E1CFAD3}" destId="{C1F4E03C-3A18-0448-8191-F4D039DCD762}"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5DB67-9C26-E340-9EB0-D35DCFD55AD4}"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0CD0A492-140D-8246-BFBE-87CCDC4F1218}">
      <dgm:prSet phldrT="[Text]"/>
      <dgm:spPr/>
      <dgm:t>
        <a:bodyPr/>
        <a:lstStyle/>
        <a:p>
          <a:r>
            <a:rPr lang="en-US" dirty="0" smtClean="0"/>
            <a:t>Convening Power</a:t>
          </a:r>
          <a:endParaRPr lang="en-US" dirty="0"/>
        </a:p>
      </dgm:t>
    </dgm:pt>
    <dgm:pt modelId="{2BBCBA46-DDD4-F146-9806-2412773DE881}" type="parTrans" cxnId="{760F521A-13DE-0E44-9B01-F3992E6CB0F1}">
      <dgm:prSet/>
      <dgm:spPr/>
      <dgm:t>
        <a:bodyPr/>
        <a:lstStyle/>
        <a:p>
          <a:endParaRPr lang="en-US"/>
        </a:p>
      </dgm:t>
    </dgm:pt>
    <dgm:pt modelId="{C38FB390-C37C-A64D-9A1B-D3038607C18F}" type="sibTrans" cxnId="{760F521A-13DE-0E44-9B01-F3992E6CB0F1}">
      <dgm:prSet/>
      <dgm:spPr/>
      <dgm:t>
        <a:bodyPr/>
        <a:lstStyle/>
        <a:p>
          <a:endParaRPr lang="en-US"/>
        </a:p>
      </dgm:t>
    </dgm:pt>
    <dgm:pt modelId="{09E218DD-993E-784B-ADEB-BE0ED5FED98C}" type="pres">
      <dgm:prSet presAssocID="{C955DB67-9C26-E340-9EB0-D35DCFD55AD4}" presName="layout" presStyleCnt="0">
        <dgm:presLayoutVars>
          <dgm:chMax/>
          <dgm:chPref/>
          <dgm:dir/>
          <dgm:animOne val="branch"/>
          <dgm:animLvl val="lvl"/>
          <dgm:resizeHandles/>
        </dgm:presLayoutVars>
      </dgm:prSet>
      <dgm:spPr/>
      <dgm:t>
        <a:bodyPr/>
        <a:lstStyle/>
        <a:p>
          <a:endParaRPr lang="en-US"/>
        </a:p>
      </dgm:t>
    </dgm:pt>
    <dgm:pt modelId="{AF8D3255-21FB-4349-9592-1B3806F469FF}" type="pres">
      <dgm:prSet presAssocID="{0CD0A492-140D-8246-BFBE-87CCDC4F1218}" presName="root" presStyleCnt="0">
        <dgm:presLayoutVars>
          <dgm:chMax/>
          <dgm:chPref val="4"/>
        </dgm:presLayoutVars>
      </dgm:prSet>
      <dgm:spPr/>
      <dgm:t>
        <a:bodyPr/>
        <a:lstStyle/>
        <a:p>
          <a:endParaRPr lang="en-US"/>
        </a:p>
      </dgm:t>
    </dgm:pt>
    <dgm:pt modelId="{0809D75D-9B63-0848-B900-B2C7F22E3AFE}" type="pres">
      <dgm:prSet presAssocID="{0CD0A492-140D-8246-BFBE-87CCDC4F1218}" presName="rootComposite" presStyleCnt="0">
        <dgm:presLayoutVars/>
      </dgm:prSet>
      <dgm:spPr/>
      <dgm:t>
        <a:bodyPr/>
        <a:lstStyle/>
        <a:p>
          <a:endParaRPr lang="en-US"/>
        </a:p>
      </dgm:t>
    </dgm:pt>
    <dgm:pt modelId="{2A7F9CE7-A05F-7746-BA37-E29C0485DE98}" type="pres">
      <dgm:prSet presAssocID="{0CD0A492-140D-8246-BFBE-87CCDC4F1218}" presName="rootText" presStyleLbl="node0" presStyleIdx="0" presStyleCnt="1">
        <dgm:presLayoutVars>
          <dgm:chMax/>
          <dgm:chPref val="4"/>
        </dgm:presLayoutVars>
      </dgm:prSet>
      <dgm:spPr/>
      <dgm:t>
        <a:bodyPr/>
        <a:lstStyle/>
        <a:p>
          <a:endParaRPr lang="en-US"/>
        </a:p>
      </dgm:t>
    </dgm:pt>
    <dgm:pt modelId="{E96DBB11-0CF7-814B-B834-537B7811ADF1}" type="pres">
      <dgm:prSet presAssocID="{0CD0A492-140D-8246-BFBE-87CCDC4F1218}" presName="childShape" presStyleCnt="0">
        <dgm:presLayoutVars>
          <dgm:chMax val="0"/>
          <dgm:chPref val="0"/>
        </dgm:presLayoutVars>
      </dgm:prSet>
      <dgm:spPr/>
      <dgm:t>
        <a:bodyPr/>
        <a:lstStyle/>
        <a:p>
          <a:endParaRPr lang="en-US"/>
        </a:p>
      </dgm:t>
    </dgm:pt>
  </dgm:ptLst>
  <dgm:cxnLst>
    <dgm:cxn modelId="{0E156A69-DE30-4EA5-999F-053F0F952FEB}" type="presOf" srcId="{0CD0A492-140D-8246-BFBE-87CCDC4F1218}" destId="{2A7F9CE7-A05F-7746-BA37-E29C0485DE98}" srcOrd="0" destOrd="0" presId="urn:microsoft.com/office/officeart/2008/layout/PictureAccentList"/>
    <dgm:cxn modelId="{760F521A-13DE-0E44-9B01-F3992E6CB0F1}" srcId="{C955DB67-9C26-E340-9EB0-D35DCFD55AD4}" destId="{0CD0A492-140D-8246-BFBE-87CCDC4F1218}" srcOrd="0" destOrd="0" parTransId="{2BBCBA46-DDD4-F146-9806-2412773DE881}" sibTransId="{C38FB390-C37C-A64D-9A1B-D3038607C18F}"/>
    <dgm:cxn modelId="{49249E36-80F2-4F47-A04E-3A4EDDFA7976}" type="presOf" srcId="{C955DB67-9C26-E340-9EB0-D35DCFD55AD4}" destId="{09E218DD-993E-784B-ADEB-BE0ED5FED98C}" srcOrd="0" destOrd="0" presId="urn:microsoft.com/office/officeart/2008/layout/PictureAccentList"/>
    <dgm:cxn modelId="{27C1038B-52E5-4ADB-BDC6-99A5FD02C993}" type="presParOf" srcId="{09E218DD-993E-784B-ADEB-BE0ED5FED98C}" destId="{AF8D3255-21FB-4349-9592-1B3806F469FF}" srcOrd="0" destOrd="0" presId="urn:microsoft.com/office/officeart/2008/layout/PictureAccentList"/>
    <dgm:cxn modelId="{90BA6C89-5309-472D-B793-2AD8C084A5ED}" type="presParOf" srcId="{AF8D3255-21FB-4349-9592-1B3806F469FF}" destId="{0809D75D-9B63-0848-B900-B2C7F22E3AFE}" srcOrd="0" destOrd="0" presId="urn:microsoft.com/office/officeart/2008/layout/PictureAccentList"/>
    <dgm:cxn modelId="{9452C7FF-355D-463B-B659-5C43FA05B021}" type="presParOf" srcId="{0809D75D-9B63-0848-B900-B2C7F22E3AFE}" destId="{2A7F9CE7-A05F-7746-BA37-E29C0485DE98}" srcOrd="0" destOrd="0" presId="urn:microsoft.com/office/officeart/2008/layout/PictureAccentList"/>
    <dgm:cxn modelId="{D033581B-B542-4CF6-9B57-54CECDAD2C87}" type="presParOf" srcId="{AF8D3255-21FB-4349-9592-1B3806F469FF}" destId="{E96DBB11-0CF7-814B-B834-537B7811ADF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A14CA-6996-4678-BBA1-42B86E1D7C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9D95D8-67D9-408C-A404-61071FD37264}">
      <dgm:prSet/>
      <dgm:spPr/>
      <dgm:t>
        <a:bodyPr/>
        <a:lstStyle/>
        <a:p>
          <a:pPr rtl="0"/>
          <a:r>
            <a:rPr lang="en-US" smtClean="0"/>
            <a:t>Key Goals</a:t>
          </a:r>
          <a:endParaRPr lang="en-US"/>
        </a:p>
      </dgm:t>
    </dgm:pt>
    <dgm:pt modelId="{6C1AB2CB-6747-40C2-82F9-30CEF36DE2E3}" type="parTrans" cxnId="{E725783F-2E28-4F0C-8794-4F7124338D6D}">
      <dgm:prSet/>
      <dgm:spPr/>
      <dgm:t>
        <a:bodyPr/>
        <a:lstStyle/>
        <a:p>
          <a:endParaRPr lang="en-US"/>
        </a:p>
      </dgm:t>
    </dgm:pt>
    <dgm:pt modelId="{CB69C9A6-FFFD-425E-9A83-63166120EDA3}" type="sibTrans" cxnId="{E725783F-2E28-4F0C-8794-4F7124338D6D}">
      <dgm:prSet/>
      <dgm:spPr/>
      <dgm:t>
        <a:bodyPr/>
        <a:lstStyle/>
        <a:p>
          <a:endParaRPr lang="en-US"/>
        </a:p>
      </dgm:t>
    </dgm:pt>
    <dgm:pt modelId="{CA1E1883-26F7-4FBB-B646-C4C4B12B1792}" type="pres">
      <dgm:prSet presAssocID="{57BA14CA-6996-4678-BBA1-42B86E1D7CC5}" presName="linear" presStyleCnt="0">
        <dgm:presLayoutVars>
          <dgm:animLvl val="lvl"/>
          <dgm:resizeHandles val="exact"/>
        </dgm:presLayoutVars>
      </dgm:prSet>
      <dgm:spPr/>
    </dgm:pt>
    <dgm:pt modelId="{626B7C77-B67B-4D55-B14E-3BC459D1DC00}" type="pres">
      <dgm:prSet presAssocID="{D79D95D8-67D9-408C-A404-61071FD37264}" presName="parentText" presStyleLbl="node1" presStyleIdx="0" presStyleCnt="1">
        <dgm:presLayoutVars>
          <dgm:chMax val="0"/>
          <dgm:bulletEnabled val="1"/>
        </dgm:presLayoutVars>
      </dgm:prSet>
      <dgm:spPr/>
    </dgm:pt>
  </dgm:ptLst>
  <dgm:cxnLst>
    <dgm:cxn modelId="{E725783F-2E28-4F0C-8794-4F7124338D6D}" srcId="{57BA14CA-6996-4678-BBA1-42B86E1D7CC5}" destId="{D79D95D8-67D9-408C-A404-61071FD37264}" srcOrd="0" destOrd="0" parTransId="{6C1AB2CB-6747-40C2-82F9-30CEF36DE2E3}" sibTransId="{CB69C9A6-FFFD-425E-9A83-63166120EDA3}"/>
    <dgm:cxn modelId="{F922C030-1589-4D81-91BE-6ADB642D63D0}" type="presOf" srcId="{D79D95D8-67D9-408C-A404-61071FD37264}" destId="{626B7C77-B67B-4D55-B14E-3BC459D1DC00}" srcOrd="0" destOrd="0" presId="urn:microsoft.com/office/officeart/2005/8/layout/vList2"/>
    <dgm:cxn modelId="{A7426F1A-DC03-4995-8B02-F538CF58A203}" type="presOf" srcId="{57BA14CA-6996-4678-BBA1-42B86E1D7CC5}" destId="{CA1E1883-26F7-4FBB-B646-C4C4B12B1792}" srcOrd="0" destOrd="0" presId="urn:microsoft.com/office/officeart/2005/8/layout/vList2"/>
    <dgm:cxn modelId="{4B7AC2A5-EC1D-4D86-9785-591E63C99A18}" type="presParOf" srcId="{CA1E1883-26F7-4FBB-B646-C4C4B12B1792}" destId="{626B7C77-B67B-4D55-B14E-3BC459D1DC0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E843D9-9C7E-3F44-B74E-705D9795910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984F675-ED87-894C-B1C5-EDD7F168C7A1}">
      <dgm:prSet phldrT="[Text]"/>
      <dgm:spPr/>
      <dgm:t>
        <a:bodyPr/>
        <a:lstStyle/>
        <a:p>
          <a:r>
            <a:rPr lang="en-US" dirty="0" smtClean="0"/>
            <a:t>1. Research Evaluation </a:t>
          </a:r>
        </a:p>
      </dgm:t>
    </dgm:pt>
    <dgm:pt modelId="{D3A96140-F55A-5B48-A279-13FDCE8BBF88}" type="parTrans" cxnId="{B3D88132-2F1E-3949-8A07-5FACFE179611}">
      <dgm:prSet/>
      <dgm:spPr/>
      <dgm:t>
        <a:bodyPr/>
        <a:lstStyle/>
        <a:p>
          <a:endParaRPr lang="en-US"/>
        </a:p>
      </dgm:t>
    </dgm:pt>
    <dgm:pt modelId="{7819248B-EF0E-4544-BFC6-3FE199BF0CEB}" type="sibTrans" cxnId="{B3D88132-2F1E-3949-8A07-5FACFE179611}">
      <dgm:prSet/>
      <dgm:spPr/>
      <dgm:t>
        <a:bodyPr/>
        <a:lstStyle/>
        <a:p>
          <a:endParaRPr lang="en-US"/>
        </a:p>
      </dgm:t>
    </dgm:pt>
    <dgm:pt modelId="{18C86249-39F5-4646-954F-1A590271D368}">
      <dgm:prSet phldrT="[Text]"/>
      <dgm:spPr/>
      <dgm:t>
        <a:bodyPr/>
        <a:lstStyle/>
        <a:p>
          <a:r>
            <a:rPr lang="en-US" dirty="0" smtClean="0"/>
            <a:t>2. Alternative Models</a:t>
          </a:r>
          <a:endParaRPr lang="en-US" dirty="0"/>
        </a:p>
      </dgm:t>
    </dgm:pt>
    <dgm:pt modelId="{121C2B9E-0A9C-7A46-82AB-B52DBC9827A4}" type="parTrans" cxnId="{E1713020-0F85-1347-B3CE-D56A6218E5EA}">
      <dgm:prSet/>
      <dgm:spPr/>
      <dgm:t>
        <a:bodyPr/>
        <a:lstStyle/>
        <a:p>
          <a:endParaRPr lang="en-US"/>
        </a:p>
      </dgm:t>
    </dgm:pt>
    <dgm:pt modelId="{C4FD7266-452B-1845-903A-A5157A6AC1EB}" type="sibTrans" cxnId="{E1713020-0F85-1347-B3CE-D56A6218E5EA}">
      <dgm:prSet/>
      <dgm:spPr/>
      <dgm:t>
        <a:bodyPr/>
        <a:lstStyle/>
        <a:p>
          <a:endParaRPr lang="en-US"/>
        </a:p>
      </dgm:t>
    </dgm:pt>
    <dgm:pt modelId="{9543A4DB-7A24-9645-95DF-B50AAEFB5553}">
      <dgm:prSet phldrT="[Text]"/>
      <dgm:spPr/>
      <dgm:t>
        <a:bodyPr/>
        <a:lstStyle/>
        <a:p>
          <a:r>
            <a:rPr lang="en-US" dirty="0" smtClean="0"/>
            <a:t>3. Global “Flip”</a:t>
          </a:r>
          <a:endParaRPr lang="en-US" dirty="0"/>
        </a:p>
      </dgm:t>
    </dgm:pt>
    <dgm:pt modelId="{0F96AF94-01A7-4849-A9DB-834F0A599318}" type="parTrans" cxnId="{7985E2DB-11A6-9E47-B262-74EC33953F7D}">
      <dgm:prSet/>
      <dgm:spPr/>
      <dgm:t>
        <a:bodyPr/>
        <a:lstStyle/>
        <a:p>
          <a:endParaRPr lang="en-US"/>
        </a:p>
      </dgm:t>
    </dgm:pt>
    <dgm:pt modelId="{76A96481-A994-2741-BE91-6727EE5AA331}" type="sibTrans" cxnId="{7985E2DB-11A6-9E47-B262-74EC33953F7D}">
      <dgm:prSet/>
      <dgm:spPr/>
      <dgm:t>
        <a:bodyPr/>
        <a:lstStyle/>
        <a:p>
          <a:endParaRPr lang="en-US"/>
        </a:p>
      </dgm:t>
    </dgm:pt>
    <dgm:pt modelId="{94D90D41-D725-8543-BAA9-37C5ABF27B73}" type="pres">
      <dgm:prSet presAssocID="{B2E843D9-9C7E-3F44-B74E-705D97959103}" presName="linear" presStyleCnt="0">
        <dgm:presLayoutVars>
          <dgm:dir/>
          <dgm:animLvl val="lvl"/>
          <dgm:resizeHandles val="exact"/>
        </dgm:presLayoutVars>
      </dgm:prSet>
      <dgm:spPr/>
      <dgm:t>
        <a:bodyPr/>
        <a:lstStyle/>
        <a:p>
          <a:endParaRPr lang="en-US"/>
        </a:p>
      </dgm:t>
    </dgm:pt>
    <dgm:pt modelId="{84156BC2-2EE7-5044-8044-9D3AC00CA2E3}" type="pres">
      <dgm:prSet presAssocID="{8984F675-ED87-894C-B1C5-EDD7F168C7A1}" presName="parentLin" presStyleCnt="0"/>
      <dgm:spPr/>
      <dgm:t>
        <a:bodyPr/>
        <a:lstStyle/>
        <a:p>
          <a:endParaRPr lang="en-US"/>
        </a:p>
      </dgm:t>
    </dgm:pt>
    <dgm:pt modelId="{F1A88346-B1CA-AE4A-A4DA-B36EAE76C63C}" type="pres">
      <dgm:prSet presAssocID="{8984F675-ED87-894C-B1C5-EDD7F168C7A1}" presName="parentLeftMargin" presStyleLbl="node1" presStyleIdx="0" presStyleCnt="3"/>
      <dgm:spPr/>
      <dgm:t>
        <a:bodyPr/>
        <a:lstStyle/>
        <a:p>
          <a:endParaRPr lang="en-US"/>
        </a:p>
      </dgm:t>
    </dgm:pt>
    <dgm:pt modelId="{34EDBECA-53AB-8B4F-9B86-1A18EA3EFC84}" type="pres">
      <dgm:prSet presAssocID="{8984F675-ED87-894C-B1C5-EDD7F168C7A1}" presName="parentText" presStyleLbl="node1" presStyleIdx="0" presStyleCnt="3">
        <dgm:presLayoutVars>
          <dgm:chMax val="0"/>
          <dgm:bulletEnabled val="1"/>
        </dgm:presLayoutVars>
      </dgm:prSet>
      <dgm:spPr/>
      <dgm:t>
        <a:bodyPr/>
        <a:lstStyle/>
        <a:p>
          <a:endParaRPr lang="en-US"/>
        </a:p>
      </dgm:t>
    </dgm:pt>
    <dgm:pt modelId="{BC444797-6CA3-F347-A00F-7E02051CA371}" type="pres">
      <dgm:prSet presAssocID="{8984F675-ED87-894C-B1C5-EDD7F168C7A1}" presName="negativeSpace" presStyleCnt="0"/>
      <dgm:spPr/>
      <dgm:t>
        <a:bodyPr/>
        <a:lstStyle/>
        <a:p>
          <a:endParaRPr lang="en-US"/>
        </a:p>
      </dgm:t>
    </dgm:pt>
    <dgm:pt modelId="{2B98BA32-45EB-E242-AE04-F3D902D53196}" type="pres">
      <dgm:prSet presAssocID="{8984F675-ED87-894C-B1C5-EDD7F168C7A1}" presName="childText" presStyleLbl="conFgAcc1" presStyleIdx="0" presStyleCnt="3">
        <dgm:presLayoutVars>
          <dgm:bulletEnabled val="1"/>
        </dgm:presLayoutVars>
      </dgm:prSet>
      <dgm:spPr/>
      <dgm:t>
        <a:bodyPr/>
        <a:lstStyle/>
        <a:p>
          <a:endParaRPr lang="en-US"/>
        </a:p>
      </dgm:t>
    </dgm:pt>
    <dgm:pt modelId="{1732787D-5BDF-8343-A157-36E31374BC4B}" type="pres">
      <dgm:prSet presAssocID="{7819248B-EF0E-4544-BFC6-3FE199BF0CEB}" presName="spaceBetweenRectangles" presStyleCnt="0"/>
      <dgm:spPr/>
      <dgm:t>
        <a:bodyPr/>
        <a:lstStyle/>
        <a:p>
          <a:endParaRPr lang="en-US"/>
        </a:p>
      </dgm:t>
    </dgm:pt>
    <dgm:pt modelId="{B384ADC4-28F2-1941-B067-02265B264B99}" type="pres">
      <dgm:prSet presAssocID="{18C86249-39F5-4646-954F-1A590271D368}" presName="parentLin" presStyleCnt="0"/>
      <dgm:spPr/>
      <dgm:t>
        <a:bodyPr/>
        <a:lstStyle/>
        <a:p>
          <a:endParaRPr lang="en-US"/>
        </a:p>
      </dgm:t>
    </dgm:pt>
    <dgm:pt modelId="{D9B26001-E21A-C348-ACCB-475921E89316}" type="pres">
      <dgm:prSet presAssocID="{18C86249-39F5-4646-954F-1A590271D368}" presName="parentLeftMargin" presStyleLbl="node1" presStyleIdx="0" presStyleCnt="3"/>
      <dgm:spPr/>
      <dgm:t>
        <a:bodyPr/>
        <a:lstStyle/>
        <a:p>
          <a:endParaRPr lang="en-US"/>
        </a:p>
      </dgm:t>
    </dgm:pt>
    <dgm:pt modelId="{C317E9FD-EDC8-1A4F-BD3D-B4212B2F0DAC}" type="pres">
      <dgm:prSet presAssocID="{18C86249-39F5-4646-954F-1A590271D368}" presName="parentText" presStyleLbl="node1" presStyleIdx="1" presStyleCnt="3">
        <dgm:presLayoutVars>
          <dgm:chMax val="0"/>
          <dgm:bulletEnabled val="1"/>
        </dgm:presLayoutVars>
      </dgm:prSet>
      <dgm:spPr/>
      <dgm:t>
        <a:bodyPr/>
        <a:lstStyle/>
        <a:p>
          <a:endParaRPr lang="en-US"/>
        </a:p>
      </dgm:t>
    </dgm:pt>
    <dgm:pt modelId="{FCC75F6C-D2D5-3D48-9633-B1F4F9D395D2}" type="pres">
      <dgm:prSet presAssocID="{18C86249-39F5-4646-954F-1A590271D368}" presName="negativeSpace" presStyleCnt="0"/>
      <dgm:spPr/>
      <dgm:t>
        <a:bodyPr/>
        <a:lstStyle/>
        <a:p>
          <a:endParaRPr lang="en-US"/>
        </a:p>
      </dgm:t>
    </dgm:pt>
    <dgm:pt modelId="{9EA45F79-1867-5949-B93F-924FA0D9F8F8}" type="pres">
      <dgm:prSet presAssocID="{18C86249-39F5-4646-954F-1A590271D368}" presName="childText" presStyleLbl="conFgAcc1" presStyleIdx="1" presStyleCnt="3">
        <dgm:presLayoutVars>
          <dgm:bulletEnabled val="1"/>
        </dgm:presLayoutVars>
      </dgm:prSet>
      <dgm:spPr/>
      <dgm:t>
        <a:bodyPr/>
        <a:lstStyle/>
        <a:p>
          <a:endParaRPr lang="en-US"/>
        </a:p>
      </dgm:t>
    </dgm:pt>
    <dgm:pt modelId="{854BA9DB-27B5-664A-B9E4-C82A336109F2}" type="pres">
      <dgm:prSet presAssocID="{C4FD7266-452B-1845-903A-A5157A6AC1EB}" presName="spaceBetweenRectangles" presStyleCnt="0"/>
      <dgm:spPr/>
      <dgm:t>
        <a:bodyPr/>
        <a:lstStyle/>
        <a:p>
          <a:endParaRPr lang="en-US"/>
        </a:p>
      </dgm:t>
    </dgm:pt>
    <dgm:pt modelId="{E1BDCECA-1830-8D4D-A8CE-C1E877D6D1F6}" type="pres">
      <dgm:prSet presAssocID="{9543A4DB-7A24-9645-95DF-B50AAEFB5553}" presName="parentLin" presStyleCnt="0"/>
      <dgm:spPr/>
      <dgm:t>
        <a:bodyPr/>
        <a:lstStyle/>
        <a:p>
          <a:endParaRPr lang="en-US"/>
        </a:p>
      </dgm:t>
    </dgm:pt>
    <dgm:pt modelId="{8B250C32-19A4-DF44-B6C5-7DA4B26C5A38}" type="pres">
      <dgm:prSet presAssocID="{9543A4DB-7A24-9645-95DF-B50AAEFB5553}" presName="parentLeftMargin" presStyleLbl="node1" presStyleIdx="1" presStyleCnt="3"/>
      <dgm:spPr/>
      <dgm:t>
        <a:bodyPr/>
        <a:lstStyle/>
        <a:p>
          <a:endParaRPr lang="en-US"/>
        </a:p>
      </dgm:t>
    </dgm:pt>
    <dgm:pt modelId="{E13077FB-9FBA-C64D-88EB-B9333B2A66A6}" type="pres">
      <dgm:prSet presAssocID="{9543A4DB-7A24-9645-95DF-B50AAEFB5553}" presName="parentText" presStyleLbl="node1" presStyleIdx="2" presStyleCnt="3">
        <dgm:presLayoutVars>
          <dgm:chMax val="0"/>
          <dgm:bulletEnabled val="1"/>
        </dgm:presLayoutVars>
      </dgm:prSet>
      <dgm:spPr/>
      <dgm:t>
        <a:bodyPr/>
        <a:lstStyle/>
        <a:p>
          <a:endParaRPr lang="en-US"/>
        </a:p>
      </dgm:t>
    </dgm:pt>
    <dgm:pt modelId="{3827430A-003C-0B4E-B2A5-8EAC3C982893}" type="pres">
      <dgm:prSet presAssocID="{9543A4DB-7A24-9645-95DF-B50AAEFB5553}" presName="negativeSpace" presStyleCnt="0"/>
      <dgm:spPr/>
      <dgm:t>
        <a:bodyPr/>
        <a:lstStyle/>
        <a:p>
          <a:endParaRPr lang="en-US"/>
        </a:p>
      </dgm:t>
    </dgm:pt>
    <dgm:pt modelId="{0A1A2DB6-D518-F847-9394-B0EB3BC99F4F}" type="pres">
      <dgm:prSet presAssocID="{9543A4DB-7A24-9645-95DF-B50AAEFB5553}" presName="childText" presStyleLbl="conFgAcc1" presStyleIdx="2" presStyleCnt="3">
        <dgm:presLayoutVars>
          <dgm:bulletEnabled val="1"/>
        </dgm:presLayoutVars>
      </dgm:prSet>
      <dgm:spPr/>
      <dgm:t>
        <a:bodyPr/>
        <a:lstStyle/>
        <a:p>
          <a:endParaRPr lang="en-US"/>
        </a:p>
      </dgm:t>
    </dgm:pt>
  </dgm:ptLst>
  <dgm:cxnLst>
    <dgm:cxn modelId="{47DBE13B-BD4B-AB45-99E9-9848BF04A31A}" type="presOf" srcId="{18C86249-39F5-4646-954F-1A590271D368}" destId="{D9B26001-E21A-C348-ACCB-475921E89316}" srcOrd="0" destOrd="0" presId="urn:microsoft.com/office/officeart/2005/8/layout/list1"/>
    <dgm:cxn modelId="{8312929B-2171-314A-9E2E-F65075EA5E5E}" type="presOf" srcId="{9543A4DB-7A24-9645-95DF-B50AAEFB5553}" destId="{8B250C32-19A4-DF44-B6C5-7DA4B26C5A38}" srcOrd="0" destOrd="0" presId="urn:microsoft.com/office/officeart/2005/8/layout/list1"/>
    <dgm:cxn modelId="{E1713020-0F85-1347-B3CE-D56A6218E5EA}" srcId="{B2E843D9-9C7E-3F44-B74E-705D97959103}" destId="{18C86249-39F5-4646-954F-1A590271D368}" srcOrd="1" destOrd="0" parTransId="{121C2B9E-0A9C-7A46-82AB-B52DBC9827A4}" sibTransId="{C4FD7266-452B-1845-903A-A5157A6AC1EB}"/>
    <dgm:cxn modelId="{1A27FD88-4B86-BB46-B730-89D1391A5528}" type="presOf" srcId="{9543A4DB-7A24-9645-95DF-B50AAEFB5553}" destId="{E13077FB-9FBA-C64D-88EB-B9333B2A66A6}" srcOrd="1" destOrd="0" presId="urn:microsoft.com/office/officeart/2005/8/layout/list1"/>
    <dgm:cxn modelId="{6459F75D-7D9B-6947-A5D4-A610B068DD54}" type="presOf" srcId="{B2E843D9-9C7E-3F44-B74E-705D97959103}" destId="{94D90D41-D725-8543-BAA9-37C5ABF27B73}" srcOrd="0" destOrd="0" presId="urn:microsoft.com/office/officeart/2005/8/layout/list1"/>
    <dgm:cxn modelId="{7985E2DB-11A6-9E47-B262-74EC33953F7D}" srcId="{B2E843D9-9C7E-3F44-B74E-705D97959103}" destId="{9543A4DB-7A24-9645-95DF-B50AAEFB5553}" srcOrd="2" destOrd="0" parTransId="{0F96AF94-01A7-4849-A9DB-834F0A599318}" sibTransId="{76A96481-A994-2741-BE91-6727EE5AA331}"/>
    <dgm:cxn modelId="{501DD36E-788E-434C-B5DA-B684920B1FEB}" type="presOf" srcId="{8984F675-ED87-894C-B1C5-EDD7F168C7A1}" destId="{34EDBECA-53AB-8B4F-9B86-1A18EA3EFC84}" srcOrd="1" destOrd="0" presId="urn:microsoft.com/office/officeart/2005/8/layout/list1"/>
    <dgm:cxn modelId="{BDF08FB2-9230-874B-B6C1-DF335E214C5C}" type="presOf" srcId="{18C86249-39F5-4646-954F-1A590271D368}" destId="{C317E9FD-EDC8-1A4F-BD3D-B4212B2F0DAC}" srcOrd="1" destOrd="0" presId="urn:microsoft.com/office/officeart/2005/8/layout/list1"/>
    <dgm:cxn modelId="{1ADE356A-68CB-7047-BBAB-3C2825FC7EBB}" type="presOf" srcId="{8984F675-ED87-894C-B1C5-EDD7F168C7A1}" destId="{F1A88346-B1CA-AE4A-A4DA-B36EAE76C63C}" srcOrd="0" destOrd="0" presId="urn:microsoft.com/office/officeart/2005/8/layout/list1"/>
    <dgm:cxn modelId="{B3D88132-2F1E-3949-8A07-5FACFE179611}" srcId="{B2E843D9-9C7E-3F44-B74E-705D97959103}" destId="{8984F675-ED87-894C-B1C5-EDD7F168C7A1}" srcOrd="0" destOrd="0" parTransId="{D3A96140-F55A-5B48-A279-13FDCE8BBF88}" sibTransId="{7819248B-EF0E-4544-BFC6-3FE199BF0CEB}"/>
    <dgm:cxn modelId="{BF1AC5A7-7AEC-D14E-91F4-C47D43FB961E}" type="presParOf" srcId="{94D90D41-D725-8543-BAA9-37C5ABF27B73}" destId="{84156BC2-2EE7-5044-8044-9D3AC00CA2E3}" srcOrd="0" destOrd="0" presId="urn:microsoft.com/office/officeart/2005/8/layout/list1"/>
    <dgm:cxn modelId="{68A8C4D8-FEED-454E-9684-F5053CC6160A}" type="presParOf" srcId="{84156BC2-2EE7-5044-8044-9D3AC00CA2E3}" destId="{F1A88346-B1CA-AE4A-A4DA-B36EAE76C63C}" srcOrd="0" destOrd="0" presId="urn:microsoft.com/office/officeart/2005/8/layout/list1"/>
    <dgm:cxn modelId="{D3828932-BCBB-0843-84DF-5B4EA8B34309}" type="presParOf" srcId="{84156BC2-2EE7-5044-8044-9D3AC00CA2E3}" destId="{34EDBECA-53AB-8B4F-9B86-1A18EA3EFC84}" srcOrd="1" destOrd="0" presId="urn:microsoft.com/office/officeart/2005/8/layout/list1"/>
    <dgm:cxn modelId="{85B818F1-2795-A945-84B5-E232596D26CA}" type="presParOf" srcId="{94D90D41-D725-8543-BAA9-37C5ABF27B73}" destId="{BC444797-6CA3-F347-A00F-7E02051CA371}" srcOrd="1" destOrd="0" presId="urn:microsoft.com/office/officeart/2005/8/layout/list1"/>
    <dgm:cxn modelId="{B083827B-5483-A842-870F-0D898A2A6449}" type="presParOf" srcId="{94D90D41-D725-8543-BAA9-37C5ABF27B73}" destId="{2B98BA32-45EB-E242-AE04-F3D902D53196}" srcOrd="2" destOrd="0" presId="urn:microsoft.com/office/officeart/2005/8/layout/list1"/>
    <dgm:cxn modelId="{9BA21A73-5A1F-A94B-80ED-ACB5190663BB}" type="presParOf" srcId="{94D90D41-D725-8543-BAA9-37C5ABF27B73}" destId="{1732787D-5BDF-8343-A157-36E31374BC4B}" srcOrd="3" destOrd="0" presId="urn:microsoft.com/office/officeart/2005/8/layout/list1"/>
    <dgm:cxn modelId="{9EECABDB-F272-5A4C-A766-AF37B46DA987}" type="presParOf" srcId="{94D90D41-D725-8543-BAA9-37C5ABF27B73}" destId="{B384ADC4-28F2-1941-B067-02265B264B99}" srcOrd="4" destOrd="0" presId="urn:microsoft.com/office/officeart/2005/8/layout/list1"/>
    <dgm:cxn modelId="{7C932C7B-844C-1140-B2CA-252CAF14252C}" type="presParOf" srcId="{B384ADC4-28F2-1941-B067-02265B264B99}" destId="{D9B26001-E21A-C348-ACCB-475921E89316}" srcOrd="0" destOrd="0" presId="urn:microsoft.com/office/officeart/2005/8/layout/list1"/>
    <dgm:cxn modelId="{4882B260-A85F-C944-B109-272D9BE50559}" type="presParOf" srcId="{B384ADC4-28F2-1941-B067-02265B264B99}" destId="{C317E9FD-EDC8-1A4F-BD3D-B4212B2F0DAC}" srcOrd="1" destOrd="0" presId="urn:microsoft.com/office/officeart/2005/8/layout/list1"/>
    <dgm:cxn modelId="{EEF39F28-C523-6C4F-B7C6-E6291F61C428}" type="presParOf" srcId="{94D90D41-D725-8543-BAA9-37C5ABF27B73}" destId="{FCC75F6C-D2D5-3D48-9633-B1F4F9D395D2}" srcOrd="5" destOrd="0" presId="urn:microsoft.com/office/officeart/2005/8/layout/list1"/>
    <dgm:cxn modelId="{18114170-25C3-2C42-A629-979F93F82AC3}" type="presParOf" srcId="{94D90D41-D725-8543-BAA9-37C5ABF27B73}" destId="{9EA45F79-1867-5949-B93F-924FA0D9F8F8}" srcOrd="6" destOrd="0" presId="urn:microsoft.com/office/officeart/2005/8/layout/list1"/>
    <dgm:cxn modelId="{2CF44E5C-1B5C-A54B-AF26-1DA6CD056C15}" type="presParOf" srcId="{94D90D41-D725-8543-BAA9-37C5ABF27B73}" destId="{854BA9DB-27B5-664A-B9E4-C82A336109F2}" srcOrd="7" destOrd="0" presId="urn:microsoft.com/office/officeart/2005/8/layout/list1"/>
    <dgm:cxn modelId="{313FD255-8068-3F40-A8D7-9200E9899FE9}" type="presParOf" srcId="{94D90D41-D725-8543-BAA9-37C5ABF27B73}" destId="{E1BDCECA-1830-8D4D-A8CE-C1E877D6D1F6}" srcOrd="8" destOrd="0" presId="urn:microsoft.com/office/officeart/2005/8/layout/list1"/>
    <dgm:cxn modelId="{B18136EB-D417-6D4E-BBF3-99AA5F4E849B}" type="presParOf" srcId="{E1BDCECA-1830-8D4D-A8CE-C1E877D6D1F6}" destId="{8B250C32-19A4-DF44-B6C5-7DA4B26C5A38}" srcOrd="0" destOrd="0" presId="urn:microsoft.com/office/officeart/2005/8/layout/list1"/>
    <dgm:cxn modelId="{97CC069F-D051-6D44-AB88-28D5F30841D5}" type="presParOf" srcId="{E1BDCECA-1830-8D4D-A8CE-C1E877D6D1F6}" destId="{E13077FB-9FBA-C64D-88EB-B9333B2A66A6}" srcOrd="1" destOrd="0" presId="urn:microsoft.com/office/officeart/2005/8/layout/list1"/>
    <dgm:cxn modelId="{330A0E65-85A6-6C49-8EC5-83FC94188A49}" type="presParOf" srcId="{94D90D41-D725-8543-BAA9-37C5ABF27B73}" destId="{3827430A-003C-0B4E-B2A5-8EAC3C982893}" srcOrd="9" destOrd="0" presId="urn:microsoft.com/office/officeart/2005/8/layout/list1"/>
    <dgm:cxn modelId="{644BAE69-0B15-084A-A938-D6FBE024DEED}" type="presParOf" srcId="{94D90D41-D725-8543-BAA9-37C5ABF27B73}" destId="{0A1A2DB6-D518-F847-9394-B0EB3BC99F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8770C9-BFB7-0247-B2D3-F6ABB83A848D}"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1ECB8A78-D836-1648-91EB-586DA12AF284}">
      <dgm:prSet phldrT="[Text]"/>
      <dgm:spPr/>
      <dgm:t>
        <a:bodyPr/>
        <a:lstStyle/>
        <a:p>
          <a:r>
            <a:rPr lang="en-US" dirty="0" smtClean="0"/>
            <a:t>1. Evaluation </a:t>
          </a:r>
        </a:p>
      </dgm:t>
    </dgm:pt>
    <dgm:pt modelId="{2A084E07-9968-2345-9E8B-A44693EFAAE6}" type="parTrans" cxnId="{8329588A-030B-FF4B-B345-E63747CE31B6}">
      <dgm:prSet/>
      <dgm:spPr/>
      <dgm:t>
        <a:bodyPr/>
        <a:lstStyle/>
        <a:p>
          <a:endParaRPr lang="en-US"/>
        </a:p>
      </dgm:t>
    </dgm:pt>
    <dgm:pt modelId="{F380F087-8A0E-6C4D-A365-7AA16D87CFFE}" type="sibTrans" cxnId="{8329588A-030B-FF4B-B345-E63747CE31B6}">
      <dgm:prSet/>
      <dgm:spPr/>
      <dgm:t>
        <a:bodyPr/>
        <a:lstStyle/>
        <a:p>
          <a:endParaRPr lang="en-US"/>
        </a:p>
      </dgm:t>
    </dgm:pt>
    <dgm:pt modelId="{CFD2E2A3-957F-D64B-A16B-E419EB79006E}">
      <dgm:prSet phldrT="[Text]"/>
      <dgm:spPr/>
      <dgm:t>
        <a:bodyPr/>
        <a:lstStyle/>
        <a:p>
          <a:r>
            <a:rPr lang="en-US" dirty="0" smtClean="0"/>
            <a:t>Universities &amp; Research </a:t>
          </a:r>
          <a:r>
            <a:rPr lang="en-US" dirty="0" smtClean="0"/>
            <a:t>Communities</a:t>
          </a:r>
        </a:p>
        <a:p>
          <a:r>
            <a:rPr lang="en-US" dirty="0" smtClean="0"/>
            <a:t>Convened by </a:t>
          </a:r>
        </a:p>
        <a:p>
          <a:r>
            <a:rPr lang="en-US" dirty="0" smtClean="0"/>
            <a:t>Professional Associations</a:t>
          </a:r>
          <a:endParaRPr lang="en-US" dirty="0"/>
        </a:p>
      </dgm:t>
    </dgm:pt>
    <dgm:pt modelId="{C793B172-D571-1D4A-A1EA-411D3AFFE7FD}" type="parTrans" cxnId="{849426B4-CE47-CA4F-B10C-48874F2106B1}">
      <dgm:prSet/>
      <dgm:spPr/>
      <dgm:t>
        <a:bodyPr/>
        <a:lstStyle/>
        <a:p>
          <a:endParaRPr lang="en-US"/>
        </a:p>
      </dgm:t>
    </dgm:pt>
    <dgm:pt modelId="{6EF08F9D-07C1-6A40-815F-A097F304F624}" type="sibTrans" cxnId="{849426B4-CE47-CA4F-B10C-48874F2106B1}">
      <dgm:prSet/>
      <dgm:spPr/>
      <dgm:t>
        <a:bodyPr/>
        <a:lstStyle/>
        <a:p>
          <a:endParaRPr lang="en-US"/>
        </a:p>
      </dgm:t>
    </dgm:pt>
    <dgm:pt modelId="{F35A25B6-39EF-A848-9C81-CF8587DE0643}">
      <dgm:prSet phldrT="[Text]"/>
      <dgm:spPr/>
      <dgm:t>
        <a:bodyPr/>
        <a:lstStyle/>
        <a:p>
          <a:r>
            <a:rPr lang="en-US" dirty="0" smtClean="0"/>
            <a:t>Alternative / Article-Level Metrics</a:t>
          </a:r>
          <a:endParaRPr lang="en-US" dirty="0"/>
        </a:p>
      </dgm:t>
    </dgm:pt>
    <dgm:pt modelId="{3838C4F7-D384-014C-943B-14308FA82F1D}" type="parTrans" cxnId="{E080B6C5-F1C9-D242-B0A7-890DF63B3C30}">
      <dgm:prSet/>
      <dgm:spPr/>
      <dgm:t>
        <a:bodyPr/>
        <a:lstStyle/>
        <a:p>
          <a:endParaRPr lang="en-US"/>
        </a:p>
      </dgm:t>
    </dgm:pt>
    <dgm:pt modelId="{9E7B717B-8DDA-6A45-A90E-D03625F2519C}" type="sibTrans" cxnId="{E080B6C5-F1C9-D242-B0A7-890DF63B3C30}">
      <dgm:prSet/>
      <dgm:spPr/>
      <dgm:t>
        <a:bodyPr/>
        <a:lstStyle/>
        <a:p>
          <a:endParaRPr lang="en-US"/>
        </a:p>
      </dgm:t>
    </dgm:pt>
    <dgm:pt modelId="{B6667632-CA02-3242-9412-89E91D7ECA78}">
      <dgm:prSet phldrT="[Text]"/>
      <dgm:spPr/>
      <dgm:t>
        <a:bodyPr/>
        <a:lstStyle/>
        <a:p>
          <a:r>
            <a:rPr lang="en-US" dirty="0" smtClean="0"/>
            <a:t>Leveraging Repositories</a:t>
          </a:r>
          <a:endParaRPr lang="en-US" dirty="0"/>
        </a:p>
      </dgm:t>
    </dgm:pt>
    <dgm:pt modelId="{96DF6D31-F17A-D84E-89B4-F44BCF7462F8}" type="parTrans" cxnId="{E7813DFC-4AAF-4B40-B411-C6C733F43C7C}">
      <dgm:prSet/>
      <dgm:spPr/>
      <dgm:t>
        <a:bodyPr/>
        <a:lstStyle/>
        <a:p>
          <a:endParaRPr lang="en-US"/>
        </a:p>
      </dgm:t>
    </dgm:pt>
    <dgm:pt modelId="{FDCFFB23-71AC-2D4C-BD37-12328D66DEEC}" type="sibTrans" cxnId="{E7813DFC-4AAF-4B40-B411-C6C733F43C7C}">
      <dgm:prSet/>
      <dgm:spPr/>
      <dgm:t>
        <a:bodyPr/>
        <a:lstStyle/>
        <a:p>
          <a:endParaRPr lang="en-US"/>
        </a:p>
      </dgm:t>
    </dgm:pt>
    <dgm:pt modelId="{7059AC21-52F4-5E46-B61A-5FBBF32382ED}">
      <dgm:prSet phldrT="[Text]"/>
      <dgm:spPr/>
      <dgm:t>
        <a:bodyPr/>
        <a:lstStyle/>
        <a:p>
          <a:r>
            <a:rPr lang="en-US" dirty="0" smtClean="0"/>
            <a:t>Rewarding (More) Openness</a:t>
          </a:r>
          <a:endParaRPr lang="en-US" dirty="0"/>
        </a:p>
      </dgm:t>
    </dgm:pt>
    <dgm:pt modelId="{9DC49EA8-3EDA-4640-BDA6-F1BEAE0B9BE1}" type="parTrans" cxnId="{DC6B988D-FA99-FB47-B727-835AED5223FD}">
      <dgm:prSet/>
      <dgm:spPr/>
      <dgm:t>
        <a:bodyPr/>
        <a:lstStyle/>
        <a:p>
          <a:endParaRPr lang="en-US"/>
        </a:p>
      </dgm:t>
    </dgm:pt>
    <dgm:pt modelId="{6575C4C4-1B6F-654A-8992-86E1798D521E}" type="sibTrans" cxnId="{DC6B988D-FA99-FB47-B727-835AED5223FD}">
      <dgm:prSet/>
      <dgm:spPr/>
      <dgm:t>
        <a:bodyPr/>
        <a:lstStyle/>
        <a:p>
          <a:endParaRPr lang="en-US"/>
        </a:p>
      </dgm:t>
    </dgm:pt>
    <dgm:pt modelId="{D2DE3D78-1F52-FA47-9D0E-6080CA01D88E}">
      <dgm:prSet phldrT="[Text]"/>
      <dgm:spPr>
        <a:solidFill>
          <a:schemeClr val="accent2"/>
        </a:solidFill>
      </dgm:spPr>
      <dgm:t>
        <a:bodyPr/>
        <a:lstStyle/>
        <a:p>
          <a:r>
            <a:rPr lang="en-US" dirty="0" smtClean="0"/>
            <a:t>Policy, Choice</a:t>
          </a:r>
          <a:endParaRPr lang="en-US" dirty="0"/>
        </a:p>
      </dgm:t>
    </dgm:pt>
    <dgm:pt modelId="{A44294F2-C15A-E543-87E7-6DC31A78055F}" type="parTrans" cxnId="{FB4813A0-C096-5C4E-BB9E-7DB6D8369D18}">
      <dgm:prSet/>
      <dgm:spPr/>
      <dgm:t>
        <a:bodyPr/>
        <a:lstStyle/>
        <a:p>
          <a:endParaRPr lang="en-US"/>
        </a:p>
      </dgm:t>
    </dgm:pt>
    <dgm:pt modelId="{0574CD1B-6EE6-C84A-A122-170D95A3528F}" type="sibTrans" cxnId="{FB4813A0-C096-5C4E-BB9E-7DB6D8369D18}">
      <dgm:prSet/>
      <dgm:spPr/>
      <dgm:t>
        <a:bodyPr/>
        <a:lstStyle/>
        <a:p>
          <a:endParaRPr lang="en-US"/>
        </a:p>
      </dgm:t>
    </dgm:pt>
    <dgm:pt modelId="{CC0DC50B-1211-FD46-AFB5-33795F87BDA5}">
      <dgm:prSet phldrT="[Text]"/>
      <dgm:spPr/>
      <dgm:t>
        <a:bodyPr/>
        <a:lstStyle/>
        <a:p>
          <a:r>
            <a:rPr lang="en-US" dirty="0" smtClean="0"/>
            <a:t>Fairly Considering OA in the Evaluation Process</a:t>
          </a:r>
          <a:endParaRPr lang="en-US" dirty="0"/>
        </a:p>
      </dgm:t>
    </dgm:pt>
    <dgm:pt modelId="{A3E5BA64-8910-F047-9EFB-E326ABD33D9D}" type="parTrans" cxnId="{6EFD72A7-67EB-974E-86C1-4C9C925E3586}">
      <dgm:prSet/>
      <dgm:spPr/>
      <dgm:t>
        <a:bodyPr/>
        <a:lstStyle/>
        <a:p>
          <a:endParaRPr lang="en-US"/>
        </a:p>
      </dgm:t>
    </dgm:pt>
    <dgm:pt modelId="{2ACD4144-BB6D-674A-A0C9-550610E5D08D}" type="sibTrans" cxnId="{6EFD72A7-67EB-974E-86C1-4C9C925E3586}">
      <dgm:prSet/>
      <dgm:spPr/>
      <dgm:t>
        <a:bodyPr/>
        <a:lstStyle/>
        <a:p>
          <a:endParaRPr lang="en-US"/>
        </a:p>
      </dgm:t>
    </dgm:pt>
    <dgm:pt modelId="{81599444-EE09-9B4A-B822-868105D5D429}" type="pres">
      <dgm:prSet presAssocID="{818770C9-BFB7-0247-B2D3-F6ABB83A848D}" presName="Name0" presStyleCnt="0">
        <dgm:presLayoutVars>
          <dgm:chPref val="1"/>
          <dgm:dir/>
          <dgm:animOne val="branch"/>
          <dgm:animLvl val="lvl"/>
          <dgm:resizeHandles/>
        </dgm:presLayoutVars>
      </dgm:prSet>
      <dgm:spPr/>
      <dgm:t>
        <a:bodyPr/>
        <a:lstStyle/>
        <a:p>
          <a:endParaRPr lang="en-US"/>
        </a:p>
      </dgm:t>
    </dgm:pt>
    <dgm:pt modelId="{E27A5726-645B-A540-BD19-7C0B10F6C852}" type="pres">
      <dgm:prSet presAssocID="{1ECB8A78-D836-1648-91EB-586DA12AF284}" presName="vertOne" presStyleCnt="0"/>
      <dgm:spPr/>
      <dgm:t>
        <a:bodyPr/>
        <a:lstStyle/>
        <a:p>
          <a:endParaRPr lang="en-US"/>
        </a:p>
      </dgm:t>
    </dgm:pt>
    <dgm:pt modelId="{6F7BD8C9-1A47-C543-8475-057A4D7EDAB8}" type="pres">
      <dgm:prSet presAssocID="{1ECB8A78-D836-1648-91EB-586DA12AF284}" presName="txOne" presStyleLbl="node0" presStyleIdx="0" presStyleCnt="1" custLinFactNeighborX="-37" custLinFactNeighborY="-3250">
        <dgm:presLayoutVars>
          <dgm:chPref val="3"/>
        </dgm:presLayoutVars>
      </dgm:prSet>
      <dgm:spPr/>
      <dgm:t>
        <a:bodyPr/>
        <a:lstStyle/>
        <a:p>
          <a:endParaRPr lang="en-US"/>
        </a:p>
      </dgm:t>
    </dgm:pt>
    <dgm:pt modelId="{D7D4425E-8383-4A40-953F-B01E41419654}" type="pres">
      <dgm:prSet presAssocID="{1ECB8A78-D836-1648-91EB-586DA12AF284}" presName="parTransOne" presStyleCnt="0"/>
      <dgm:spPr/>
      <dgm:t>
        <a:bodyPr/>
        <a:lstStyle/>
        <a:p>
          <a:endParaRPr lang="en-US"/>
        </a:p>
      </dgm:t>
    </dgm:pt>
    <dgm:pt modelId="{CCDDAFBE-E045-B140-B2CB-88A1C7837AC2}" type="pres">
      <dgm:prSet presAssocID="{1ECB8A78-D836-1648-91EB-586DA12AF284}" presName="horzOne" presStyleCnt="0"/>
      <dgm:spPr/>
      <dgm:t>
        <a:bodyPr/>
        <a:lstStyle/>
        <a:p>
          <a:endParaRPr lang="en-US"/>
        </a:p>
      </dgm:t>
    </dgm:pt>
    <dgm:pt modelId="{75A90661-C2D3-8946-99EC-9257AF28BCAF}" type="pres">
      <dgm:prSet presAssocID="{CFD2E2A3-957F-D64B-A16B-E419EB79006E}" presName="vertTwo" presStyleCnt="0"/>
      <dgm:spPr/>
      <dgm:t>
        <a:bodyPr/>
        <a:lstStyle/>
        <a:p>
          <a:endParaRPr lang="en-US"/>
        </a:p>
      </dgm:t>
    </dgm:pt>
    <dgm:pt modelId="{86F6EBB2-92DF-BB41-80E2-C8638686E8B8}" type="pres">
      <dgm:prSet presAssocID="{CFD2E2A3-957F-D64B-A16B-E419EB79006E}" presName="txTwo" presStyleLbl="node2" presStyleIdx="0" presStyleCnt="1" custScaleX="100407" custLinFactNeighborX="-3277" custLinFactNeighborY="34163">
        <dgm:presLayoutVars>
          <dgm:chPref val="3"/>
        </dgm:presLayoutVars>
      </dgm:prSet>
      <dgm:spPr/>
      <dgm:t>
        <a:bodyPr/>
        <a:lstStyle/>
        <a:p>
          <a:endParaRPr lang="en-US"/>
        </a:p>
      </dgm:t>
    </dgm:pt>
    <dgm:pt modelId="{A9D85257-051F-EE40-AF8E-2CEFABA63E35}" type="pres">
      <dgm:prSet presAssocID="{CFD2E2A3-957F-D64B-A16B-E419EB79006E}" presName="parTransTwo" presStyleCnt="0"/>
      <dgm:spPr/>
      <dgm:t>
        <a:bodyPr/>
        <a:lstStyle/>
        <a:p>
          <a:endParaRPr lang="en-US"/>
        </a:p>
      </dgm:t>
    </dgm:pt>
    <dgm:pt modelId="{AA907BFB-5726-AA4A-AE00-97D54268A083}" type="pres">
      <dgm:prSet presAssocID="{CFD2E2A3-957F-D64B-A16B-E419EB79006E}" presName="horzTwo" presStyleCnt="0"/>
      <dgm:spPr/>
      <dgm:t>
        <a:bodyPr/>
        <a:lstStyle/>
        <a:p>
          <a:endParaRPr lang="en-US"/>
        </a:p>
      </dgm:t>
    </dgm:pt>
    <dgm:pt modelId="{20618973-BDF5-F247-A3CD-1D65777045CF}" type="pres">
      <dgm:prSet presAssocID="{D2DE3D78-1F52-FA47-9D0E-6080CA01D88E}" presName="vertThree" presStyleCnt="0"/>
      <dgm:spPr/>
      <dgm:t>
        <a:bodyPr/>
        <a:lstStyle/>
        <a:p>
          <a:endParaRPr lang="en-US"/>
        </a:p>
      </dgm:t>
    </dgm:pt>
    <dgm:pt modelId="{18647C1E-7545-D149-BDD7-DA3287F1429A}" type="pres">
      <dgm:prSet presAssocID="{D2DE3D78-1F52-FA47-9D0E-6080CA01D88E}" presName="txThree" presStyleLbl="node3" presStyleIdx="0" presStyleCnt="1">
        <dgm:presLayoutVars>
          <dgm:chPref val="3"/>
        </dgm:presLayoutVars>
      </dgm:prSet>
      <dgm:spPr/>
      <dgm:t>
        <a:bodyPr/>
        <a:lstStyle/>
        <a:p>
          <a:endParaRPr lang="en-US"/>
        </a:p>
      </dgm:t>
    </dgm:pt>
    <dgm:pt modelId="{FB81B742-D5E8-144D-AFA0-A3373D2E59F4}" type="pres">
      <dgm:prSet presAssocID="{D2DE3D78-1F52-FA47-9D0E-6080CA01D88E}" presName="parTransThree" presStyleCnt="0"/>
      <dgm:spPr/>
      <dgm:t>
        <a:bodyPr/>
        <a:lstStyle/>
        <a:p>
          <a:endParaRPr lang="en-US"/>
        </a:p>
      </dgm:t>
    </dgm:pt>
    <dgm:pt modelId="{148BD55F-8346-0640-9784-78380B8D8FC7}" type="pres">
      <dgm:prSet presAssocID="{D2DE3D78-1F52-FA47-9D0E-6080CA01D88E}" presName="horzThree" presStyleCnt="0"/>
      <dgm:spPr/>
      <dgm:t>
        <a:bodyPr/>
        <a:lstStyle/>
        <a:p>
          <a:endParaRPr lang="en-US"/>
        </a:p>
      </dgm:t>
    </dgm:pt>
    <dgm:pt modelId="{D718B3FA-E6A1-114B-B162-4BE4B78264B1}" type="pres">
      <dgm:prSet presAssocID="{CC0DC50B-1211-FD46-AFB5-33795F87BDA5}" presName="vertFour" presStyleCnt="0">
        <dgm:presLayoutVars>
          <dgm:chPref val="3"/>
        </dgm:presLayoutVars>
      </dgm:prSet>
      <dgm:spPr/>
      <dgm:t>
        <a:bodyPr/>
        <a:lstStyle/>
        <a:p>
          <a:endParaRPr lang="en-US"/>
        </a:p>
      </dgm:t>
    </dgm:pt>
    <dgm:pt modelId="{9B2FF777-D781-ED4E-82FE-3CFBEE34BDE1}" type="pres">
      <dgm:prSet presAssocID="{CC0DC50B-1211-FD46-AFB5-33795F87BDA5}" presName="txFour" presStyleLbl="node4" presStyleIdx="0" presStyleCnt="4">
        <dgm:presLayoutVars>
          <dgm:chPref val="3"/>
        </dgm:presLayoutVars>
      </dgm:prSet>
      <dgm:spPr/>
      <dgm:t>
        <a:bodyPr/>
        <a:lstStyle/>
        <a:p>
          <a:endParaRPr lang="en-US"/>
        </a:p>
      </dgm:t>
    </dgm:pt>
    <dgm:pt modelId="{6FC89585-8544-7F4A-9DAE-B2B3CAB6B1A1}" type="pres">
      <dgm:prSet presAssocID="{CC0DC50B-1211-FD46-AFB5-33795F87BDA5}" presName="horzFour" presStyleCnt="0"/>
      <dgm:spPr/>
      <dgm:t>
        <a:bodyPr/>
        <a:lstStyle/>
        <a:p>
          <a:endParaRPr lang="en-US"/>
        </a:p>
      </dgm:t>
    </dgm:pt>
    <dgm:pt modelId="{A3464222-E426-1244-B590-9685A834EACA}" type="pres">
      <dgm:prSet presAssocID="{2ACD4144-BB6D-674A-A0C9-550610E5D08D}" presName="sibSpaceFour" presStyleCnt="0"/>
      <dgm:spPr/>
      <dgm:t>
        <a:bodyPr/>
        <a:lstStyle/>
        <a:p>
          <a:endParaRPr lang="en-US"/>
        </a:p>
      </dgm:t>
    </dgm:pt>
    <dgm:pt modelId="{7A94860B-41CF-FB46-A2A2-7A28B00E7BF1}" type="pres">
      <dgm:prSet presAssocID="{F35A25B6-39EF-A848-9C81-CF8587DE0643}" presName="vertFour" presStyleCnt="0">
        <dgm:presLayoutVars>
          <dgm:chPref val="3"/>
        </dgm:presLayoutVars>
      </dgm:prSet>
      <dgm:spPr/>
      <dgm:t>
        <a:bodyPr/>
        <a:lstStyle/>
        <a:p>
          <a:endParaRPr lang="en-US"/>
        </a:p>
      </dgm:t>
    </dgm:pt>
    <dgm:pt modelId="{FF26CBE3-49BB-3546-A835-F32F0A9245DE}" type="pres">
      <dgm:prSet presAssocID="{F35A25B6-39EF-A848-9C81-CF8587DE0643}" presName="txFour" presStyleLbl="node4" presStyleIdx="1" presStyleCnt="4">
        <dgm:presLayoutVars>
          <dgm:chPref val="3"/>
        </dgm:presLayoutVars>
      </dgm:prSet>
      <dgm:spPr/>
      <dgm:t>
        <a:bodyPr/>
        <a:lstStyle/>
        <a:p>
          <a:endParaRPr lang="en-US"/>
        </a:p>
      </dgm:t>
    </dgm:pt>
    <dgm:pt modelId="{919F22FB-6F02-8F49-AE3B-01EE19788066}" type="pres">
      <dgm:prSet presAssocID="{F35A25B6-39EF-A848-9C81-CF8587DE0643}" presName="horzFour" presStyleCnt="0"/>
      <dgm:spPr/>
      <dgm:t>
        <a:bodyPr/>
        <a:lstStyle/>
        <a:p>
          <a:endParaRPr lang="en-US"/>
        </a:p>
      </dgm:t>
    </dgm:pt>
    <dgm:pt modelId="{2112EDE0-0D9E-8C4C-BD64-FCFDD5392A7F}" type="pres">
      <dgm:prSet presAssocID="{9E7B717B-8DDA-6A45-A90E-D03625F2519C}" presName="sibSpaceFour" presStyleCnt="0"/>
      <dgm:spPr/>
      <dgm:t>
        <a:bodyPr/>
        <a:lstStyle/>
        <a:p>
          <a:endParaRPr lang="en-US"/>
        </a:p>
      </dgm:t>
    </dgm:pt>
    <dgm:pt modelId="{22BE9804-B3B6-1343-945A-84CCEAEDAA8A}" type="pres">
      <dgm:prSet presAssocID="{7059AC21-52F4-5E46-B61A-5FBBF32382ED}" presName="vertFour" presStyleCnt="0">
        <dgm:presLayoutVars>
          <dgm:chPref val="3"/>
        </dgm:presLayoutVars>
      </dgm:prSet>
      <dgm:spPr/>
      <dgm:t>
        <a:bodyPr/>
        <a:lstStyle/>
        <a:p>
          <a:endParaRPr lang="en-US"/>
        </a:p>
      </dgm:t>
    </dgm:pt>
    <dgm:pt modelId="{83F729BF-B42B-A74A-A8C7-B9BF858723BC}" type="pres">
      <dgm:prSet presAssocID="{7059AC21-52F4-5E46-B61A-5FBBF32382ED}" presName="txFour" presStyleLbl="node4" presStyleIdx="2" presStyleCnt="4">
        <dgm:presLayoutVars>
          <dgm:chPref val="3"/>
        </dgm:presLayoutVars>
      </dgm:prSet>
      <dgm:spPr/>
      <dgm:t>
        <a:bodyPr/>
        <a:lstStyle/>
        <a:p>
          <a:endParaRPr lang="en-US"/>
        </a:p>
      </dgm:t>
    </dgm:pt>
    <dgm:pt modelId="{E724714F-A381-BB49-90A9-8FCF75244B07}" type="pres">
      <dgm:prSet presAssocID="{7059AC21-52F4-5E46-B61A-5FBBF32382ED}" presName="horzFour" presStyleCnt="0"/>
      <dgm:spPr/>
      <dgm:t>
        <a:bodyPr/>
        <a:lstStyle/>
        <a:p>
          <a:endParaRPr lang="en-US"/>
        </a:p>
      </dgm:t>
    </dgm:pt>
    <dgm:pt modelId="{951468F8-93F8-8848-AFE6-E23C539D144A}" type="pres">
      <dgm:prSet presAssocID="{6575C4C4-1B6F-654A-8992-86E1798D521E}" presName="sibSpaceFour" presStyleCnt="0"/>
      <dgm:spPr/>
      <dgm:t>
        <a:bodyPr/>
        <a:lstStyle/>
        <a:p>
          <a:endParaRPr lang="en-US"/>
        </a:p>
      </dgm:t>
    </dgm:pt>
    <dgm:pt modelId="{DE7240E0-88CA-8D41-B849-055DBD3FA58A}" type="pres">
      <dgm:prSet presAssocID="{B6667632-CA02-3242-9412-89E91D7ECA78}" presName="vertFour" presStyleCnt="0">
        <dgm:presLayoutVars>
          <dgm:chPref val="3"/>
        </dgm:presLayoutVars>
      </dgm:prSet>
      <dgm:spPr/>
      <dgm:t>
        <a:bodyPr/>
        <a:lstStyle/>
        <a:p>
          <a:endParaRPr lang="en-US"/>
        </a:p>
      </dgm:t>
    </dgm:pt>
    <dgm:pt modelId="{0C4618A4-A4D8-A44B-AF6C-137F79F91099}" type="pres">
      <dgm:prSet presAssocID="{B6667632-CA02-3242-9412-89E91D7ECA78}" presName="txFour" presStyleLbl="node4" presStyleIdx="3" presStyleCnt="4">
        <dgm:presLayoutVars>
          <dgm:chPref val="3"/>
        </dgm:presLayoutVars>
      </dgm:prSet>
      <dgm:spPr/>
      <dgm:t>
        <a:bodyPr/>
        <a:lstStyle/>
        <a:p>
          <a:endParaRPr lang="en-US"/>
        </a:p>
      </dgm:t>
    </dgm:pt>
    <dgm:pt modelId="{93D3677A-7DCD-E842-8EAF-B741D7AE35E7}" type="pres">
      <dgm:prSet presAssocID="{B6667632-CA02-3242-9412-89E91D7ECA78}" presName="horzFour" presStyleCnt="0"/>
      <dgm:spPr/>
      <dgm:t>
        <a:bodyPr/>
        <a:lstStyle/>
        <a:p>
          <a:endParaRPr lang="en-US"/>
        </a:p>
      </dgm:t>
    </dgm:pt>
  </dgm:ptLst>
  <dgm:cxnLst>
    <dgm:cxn modelId="{E7813DFC-4AAF-4B40-B411-C6C733F43C7C}" srcId="{D2DE3D78-1F52-FA47-9D0E-6080CA01D88E}" destId="{B6667632-CA02-3242-9412-89E91D7ECA78}" srcOrd="3" destOrd="0" parTransId="{96DF6D31-F17A-D84E-89B4-F44BCF7462F8}" sibTransId="{FDCFFB23-71AC-2D4C-BD37-12328D66DEEC}"/>
    <dgm:cxn modelId="{998560C7-0130-DB43-8435-0691D305D9F2}" type="presOf" srcId="{CFD2E2A3-957F-D64B-A16B-E419EB79006E}" destId="{86F6EBB2-92DF-BB41-80E2-C8638686E8B8}" srcOrd="0" destOrd="0" presId="urn:microsoft.com/office/officeart/2005/8/layout/hierarchy4"/>
    <dgm:cxn modelId="{7AADE7A9-CB22-1743-A789-DD390F1587A3}" type="presOf" srcId="{F35A25B6-39EF-A848-9C81-CF8587DE0643}" destId="{FF26CBE3-49BB-3546-A835-F32F0A9245DE}" srcOrd="0" destOrd="0" presId="urn:microsoft.com/office/officeart/2005/8/layout/hierarchy4"/>
    <dgm:cxn modelId="{DC6B988D-FA99-FB47-B727-835AED5223FD}" srcId="{D2DE3D78-1F52-FA47-9D0E-6080CA01D88E}" destId="{7059AC21-52F4-5E46-B61A-5FBBF32382ED}" srcOrd="2" destOrd="0" parTransId="{9DC49EA8-3EDA-4640-BDA6-F1BEAE0B9BE1}" sibTransId="{6575C4C4-1B6F-654A-8992-86E1798D521E}"/>
    <dgm:cxn modelId="{E080B6C5-F1C9-D242-B0A7-890DF63B3C30}" srcId="{D2DE3D78-1F52-FA47-9D0E-6080CA01D88E}" destId="{F35A25B6-39EF-A848-9C81-CF8587DE0643}" srcOrd="1" destOrd="0" parTransId="{3838C4F7-D384-014C-943B-14308FA82F1D}" sibTransId="{9E7B717B-8DDA-6A45-A90E-D03625F2519C}"/>
    <dgm:cxn modelId="{FB4813A0-C096-5C4E-BB9E-7DB6D8369D18}" srcId="{CFD2E2A3-957F-D64B-A16B-E419EB79006E}" destId="{D2DE3D78-1F52-FA47-9D0E-6080CA01D88E}" srcOrd="0" destOrd="0" parTransId="{A44294F2-C15A-E543-87E7-6DC31A78055F}" sibTransId="{0574CD1B-6EE6-C84A-A122-170D95A3528F}"/>
    <dgm:cxn modelId="{6EFD72A7-67EB-974E-86C1-4C9C925E3586}" srcId="{D2DE3D78-1F52-FA47-9D0E-6080CA01D88E}" destId="{CC0DC50B-1211-FD46-AFB5-33795F87BDA5}" srcOrd="0" destOrd="0" parTransId="{A3E5BA64-8910-F047-9EFB-E326ABD33D9D}" sibTransId="{2ACD4144-BB6D-674A-A0C9-550610E5D08D}"/>
    <dgm:cxn modelId="{8329588A-030B-FF4B-B345-E63747CE31B6}" srcId="{818770C9-BFB7-0247-B2D3-F6ABB83A848D}" destId="{1ECB8A78-D836-1648-91EB-586DA12AF284}" srcOrd="0" destOrd="0" parTransId="{2A084E07-9968-2345-9E8B-A44693EFAAE6}" sibTransId="{F380F087-8A0E-6C4D-A365-7AA16D87CFFE}"/>
    <dgm:cxn modelId="{849426B4-CE47-CA4F-B10C-48874F2106B1}" srcId="{1ECB8A78-D836-1648-91EB-586DA12AF284}" destId="{CFD2E2A3-957F-D64B-A16B-E419EB79006E}" srcOrd="0" destOrd="0" parTransId="{C793B172-D571-1D4A-A1EA-411D3AFFE7FD}" sibTransId="{6EF08F9D-07C1-6A40-815F-A097F304F624}"/>
    <dgm:cxn modelId="{1E5A482F-EF2C-E849-B60E-3432FF952565}" type="presOf" srcId="{CC0DC50B-1211-FD46-AFB5-33795F87BDA5}" destId="{9B2FF777-D781-ED4E-82FE-3CFBEE34BDE1}" srcOrd="0" destOrd="0" presId="urn:microsoft.com/office/officeart/2005/8/layout/hierarchy4"/>
    <dgm:cxn modelId="{5262380B-5A33-CC4F-B033-FFEDB9B32929}" type="presOf" srcId="{B6667632-CA02-3242-9412-89E91D7ECA78}" destId="{0C4618A4-A4D8-A44B-AF6C-137F79F91099}" srcOrd="0" destOrd="0" presId="urn:microsoft.com/office/officeart/2005/8/layout/hierarchy4"/>
    <dgm:cxn modelId="{1BB92660-53B5-044B-834A-CDE41821105C}" type="presOf" srcId="{1ECB8A78-D836-1648-91EB-586DA12AF284}" destId="{6F7BD8C9-1A47-C543-8475-057A4D7EDAB8}" srcOrd="0" destOrd="0" presId="urn:microsoft.com/office/officeart/2005/8/layout/hierarchy4"/>
    <dgm:cxn modelId="{36C7EB46-0716-AD4D-9808-50259ADF867D}" type="presOf" srcId="{818770C9-BFB7-0247-B2D3-F6ABB83A848D}" destId="{81599444-EE09-9B4A-B822-868105D5D429}" srcOrd="0" destOrd="0" presId="urn:microsoft.com/office/officeart/2005/8/layout/hierarchy4"/>
    <dgm:cxn modelId="{416EB8A5-5361-294D-8C0E-68840A3E5CAF}" type="presOf" srcId="{7059AC21-52F4-5E46-B61A-5FBBF32382ED}" destId="{83F729BF-B42B-A74A-A8C7-B9BF858723BC}" srcOrd="0" destOrd="0" presId="urn:microsoft.com/office/officeart/2005/8/layout/hierarchy4"/>
    <dgm:cxn modelId="{FE2AEE99-2DE0-1849-AE17-A4C6556D5274}" type="presOf" srcId="{D2DE3D78-1F52-FA47-9D0E-6080CA01D88E}" destId="{18647C1E-7545-D149-BDD7-DA3287F1429A}" srcOrd="0" destOrd="0" presId="urn:microsoft.com/office/officeart/2005/8/layout/hierarchy4"/>
    <dgm:cxn modelId="{5DB4F365-3FA6-C84A-AF2D-20F6CB13D1AC}" type="presParOf" srcId="{81599444-EE09-9B4A-B822-868105D5D429}" destId="{E27A5726-645B-A540-BD19-7C0B10F6C852}" srcOrd="0" destOrd="0" presId="urn:microsoft.com/office/officeart/2005/8/layout/hierarchy4"/>
    <dgm:cxn modelId="{46B45EF2-4C74-454C-B4EF-FC833AC82117}" type="presParOf" srcId="{E27A5726-645B-A540-BD19-7C0B10F6C852}" destId="{6F7BD8C9-1A47-C543-8475-057A4D7EDAB8}" srcOrd="0" destOrd="0" presId="urn:microsoft.com/office/officeart/2005/8/layout/hierarchy4"/>
    <dgm:cxn modelId="{2B41C4BB-E3FC-474C-B1EA-1CDFE2D4A196}" type="presParOf" srcId="{E27A5726-645B-A540-BD19-7C0B10F6C852}" destId="{D7D4425E-8383-4A40-953F-B01E41419654}" srcOrd="1" destOrd="0" presId="urn:microsoft.com/office/officeart/2005/8/layout/hierarchy4"/>
    <dgm:cxn modelId="{C9FE729D-CC13-5D43-8E8D-A9F3010DFCC6}" type="presParOf" srcId="{E27A5726-645B-A540-BD19-7C0B10F6C852}" destId="{CCDDAFBE-E045-B140-B2CB-88A1C7837AC2}" srcOrd="2" destOrd="0" presId="urn:microsoft.com/office/officeart/2005/8/layout/hierarchy4"/>
    <dgm:cxn modelId="{F5C99300-C405-2B4B-B490-620C983F44AD}" type="presParOf" srcId="{CCDDAFBE-E045-B140-B2CB-88A1C7837AC2}" destId="{75A90661-C2D3-8946-99EC-9257AF28BCAF}" srcOrd="0" destOrd="0" presId="urn:microsoft.com/office/officeart/2005/8/layout/hierarchy4"/>
    <dgm:cxn modelId="{67F75897-E03D-254A-B87A-78BB9D3C43E2}" type="presParOf" srcId="{75A90661-C2D3-8946-99EC-9257AF28BCAF}" destId="{86F6EBB2-92DF-BB41-80E2-C8638686E8B8}" srcOrd="0" destOrd="0" presId="urn:microsoft.com/office/officeart/2005/8/layout/hierarchy4"/>
    <dgm:cxn modelId="{514EECA2-9478-0846-A886-C8CCBBC2A14D}" type="presParOf" srcId="{75A90661-C2D3-8946-99EC-9257AF28BCAF}" destId="{A9D85257-051F-EE40-AF8E-2CEFABA63E35}" srcOrd="1" destOrd="0" presId="urn:microsoft.com/office/officeart/2005/8/layout/hierarchy4"/>
    <dgm:cxn modelId="{2A0C4706-F140-E144-96E7-675FE473B876}" type="presParOf" srcId="{75A90661-C2D3-8946-99EC-9257AF28BCAF}" destId="{AA907BFB-5726-AA4A-AE00-97D54268A083}" srcOrd="2" destOrd="0" presId="urn:microsoft.com/office/officeart/2005/8/layout/hierarchy4"/>
    <dgm:cxn modelId="{53C224C0-CEE1-CA4D-BD84-94AD25A19F8A}" type="presParOf" srcId="{AA907BFB-5726-AA4A-AE00-97D54268A083}" destId="{20618973-BDF5-F247-A3CD-1D65777045CF}" srcOrd="0" destOrd="0" presId="urn:microsoft.com/office/officeart/2005/8/layout/hierarchy4"/>
    <dgm:cxn modelId="{C4C24E7C-59BC-6141-BAF7-1733B914F720}" type="presParOf" srcId="{20618973-BDF5-F247-A3CD-1D65777045CF}" destId="{18647C1E-7545-D149-BDD7-DA3287F1429A}" srcOrd="0" destOrd="0" presId="urn:microsoft.com/office/officeart/2005/8/layout/hierarchy4"/>
    <dgm:cxn modelId="{F4E20580-4CB2-AF45-BB9B-3FF21AE68E45}" type="presParOf" srcId="{20618973-BDF5-F247-A3CD-1D65777045CF}" destId="{FB81B742-D5E8-144D-AFA0-A3373D2E59F4}" srcOrd="1" destOrd="0" presId="urn:microsoft.com/office/officeart/2005/8/layout/hierarchy4"/>
    <dgm:cxn modelId="{285F834B-34F3-0048-9A68-F93E31CDF1E1}" type="presParOf" srcId="{20618973-BDF5-F247-A3CD-1D65777045CF}" destId="{148BD55F-8346-0640-9784-78380B8D8FC7}" srcOrd="2" destOrd="0" presId="urn:microsoft.com/office/officeart/2005/8/layout/hierarchy4"/>
    <dgm:cxn modelId="{27F794A1-DB61-4A4F-A91C-D1D580D98B76}" type="presParOf" srcId="{148BD55F-8346-0640-9784-78380B8D8FC7}" destId="{D718B3FA-E6A1-114B-B162-4BE4B78264B1}" srcOrd="0" destOrd="0" presId="urn:microsoft.com/office/officeart/2005/8/layout/hierarchy4"/>
    <dgm:cxn modelId="{B0989308-2F74-E747-A4E1-C8FDFC00F985}" type="presParOf" srcId="{D718B3FA-E6A1-114B-B162-4BE4B78264B1}" destId="{9B2FF777-D781-ED4E-82FE-3CFBEE34BDE1}" srcOrd="0" destOrd="0" presId="urn:microsoft.com/office/officeart/2005/8/layout/hierarchy4"/>
    <dgm:cxn modelId="{F56E680B-CB8C-3E4A-9B47-6FE5B68DF934}" type="presParOf" srcId="{D718B3FA-E6A1-114B-B162-4BE4B78264B1}" destId="{6FC89585-8544-7F4A-9DAE-B2B3CAB6B1A1}" srcOrd="1" destOrd="0" presId="urn:microsoft.com/office/officeart/2005/8/layout/hierarchy4"/>
    <dgm:cxn modelId="{EF572204-003B-E649-A064-CA54CAC7D5BA}" type="presParOf" srcId="{148BD55F-8346-0640-9784-78380B8D8FC7}" destId="{A3464222-E426-1244-B590-9685A834EACA}" srcOrd="1" destOrd="0" presId="urn:microsoft.com/office/officeart/2005/8/layout/hierarchy4"/>
    <dgm:cxn modelId="{82CF4BA9-0FEC-2B43-8C4F-73F53EA16FAA}" type="presParOf" srcId="{148BD55F-8346-0640-9784-78380B8D8FC7}" destId="{7A94860B-41CF-FB46-A2A2-7A28B00E7BF1}" srcOrd="2" destOrd="0" presId="urn:microsoft.com/office/officeart/2005/8/layout/hierarchy4"/>
    <dgm:cxn modelId="{06A60EB7-7CD7-C046-AFD5-531D820E529B}" type="presParOf" srcId="{7A94860B-41CF-FB46-A2A2-7A28B00E7BF1}" destId="{FF26CBE3-49BB-3546-A835-F32F0A9245DE}" srcOrd="0" destOrd="0" presId="urn:microsoft.com/office/officeart/2005/8/layout/hierarchy4"/>
    <dgm:cxn modelId="{BEF9BE6E-4821-D54C-B6BA-988EFF0D74E2}" type="presParOf" srcId="{7A94860B-41CF-FB46-A2A2-7A28B00E7BF1}" destId="{919F22FB-6F02-8F49-AE3B-01EE19788066}" srcOrd="1" destOrd="0" presId="urn:microsoft.com/office/officeart/2005/8/layout/hierarchy4"/>
    <dgm:cxn modelId="{641C163C-456D-1C41-9738-062A3D3C329D}" type="presParOf" srcId="{148BD55F-8346-0640-9784-78380B8D8FC7}" destId="{2112EDE0-0D9E-8C4C-BD64-FCFDD5392A7F}" srcOrd="3" destOrd="0" presId="urn:microsoft.com/office/officeart/2005/8/layout/hierarchy4"/>
    <dgm:cxn modelId="{D15696FD-497B-884D-943D-29902CA15EF0}" type="presParOf" srcId="{148BD55F-8346-0640-9784-78380B8D8FC7}" destId="{22BE9804-B3B6-1343-945A-84CCEAEDAA8A}" srcOrd="4" destOrd="0" presId="urn:microsoft.com/office/officeart/2005/8/layout/hierarchy4"/>
    <dgm:cxn modelId="{A681FF04-6E08-404F-BCBA-EFDB214A0650}" type="presParOf" srcId="{22BE9804-B3B6-1343-945A-84CCEAEDAA8A}" destId="{83F729BF-B42B-A74A-A8C7-B9BF858723BC}" srcOrd="0" destOrd="0" presId="urn:microsoft.com/office/officeart/2005/8/layout/hierarchy4"/>
    <dgm:cxn modelId="{ECFC860C-A721-4F43-A0CE-241FAC1818B5}" type="presParOf" srcId="{22BE9804-B3B6-1343-945A-84CCEAEDAA8A}" destId="{E724714F-A381-BB49-90A9-8FCF75244B07}" srcOrd="1" destOrd="0" presId="urn:microsoft.com/office/officeart/2005/8/layout/hierarchy4"/>
    <dgm:cxn modelId="{2DDB48A9-6EF9-8B4E-8712-64C799C6A3A3}" type="presParOf" srcId="{148BD55F-8346-0640-9784-78380B8D8FC7}" destId="{951468F8-93F8-8848-AFE6-E23C539D144A}" srcOrd="5" destOrd="0" presId="urn:microsoft.com/office/officeart/2005/8/layout/hierarchy4"/>
    <dgm:cxn modelId="{28F5E660-451A-F343-8520-B855242F9927}" type="presParOf" srcId="{148BD55F-8346-0640-9784-78380B8D8FC7}" destId="{DE7240E0-88CA-8D41-B849-055DBD3FA58A}" srcOrd="6" destOrd="0" presId="urn:microsoft.com/office/officeart/2005/8/layout/hierarchy4"/>
    <dgm:cxn modelId="{275ECDD4-3792-EC41-9148-795C2BAEB74D}" type="presParOf" srcId="{DE7240E0-88CA-8D41-B849-055DBD3FA58A}" destId="{0C4618A4-A4D8-A44B-AF6C-137F79F91099}" srcOrd="0" destOrd="0" presId="urn:microsoft.com/office/officeart/2005/8/layout/hierarchy4"/>
    <dgm:cxn modelId="{9282805D-1656-2A4D-B74B-EAFC4AEA2361}" type="presParOf" srcId="{DE7240E0-88CA-8D41-B849-055DBD3FA58A}" destId="{93D3677A-7DCD-E842-8EAF-B741D7AE35E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820DE9-5D91-CB4C-A66D-AE3FB64082CA}"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85FCDE-4D5A-D74C-9C5F-082C89A3D4CF}">
      <dgm:prSet phldrT="[Text]"/>
      <dgm:spPr/>
      <dgm:t>
        <a:bodyPr/>
        <a:lstStyle/>
        <a:p>
          <a:r>
            <a:rPr lang="en-US" dirty="0" smtClean="0"/>
            <a:t>2. Alternative Models</a:t>
          </a:r>
        </a:p>
      </dgm:t>
    </dgm:pt>
    <dgm:pt modelId="{0E563D10-31A5-C345-8085-B1B02A01753B}" type="parTrans" cxnId="{80948705-8CD9-8943-AD35-2BA036712340}">
      <dgm:prSet/>
      <dgm:spPr/>
      <dgm:t>
        <a:bodyPr/>
        <a:lstStyle/>
        <a:p>
          <a:endParaRPr lang="en-US"/>
        </a:p>
      </dgm:t>
    </dgm:pt>
    <dgm:pt modelId="{069A856D-1E54-3741-88AB-D444E6FFC1B2}" type="sibTrans" cxnId="{80948705-8CD9-8943-AD35-2BA036712340}">
      <dgm:prSet/>
      <dgm:spPr/>
      <dgm:t>
        <a:bodyPr/>
        <a:lstStyle/>
        <a:p>
          <a:endParaRPr lang="en-US"/>
        </a:p>
      </dgm:t>
    </dgm:pt>
    <dgm:pt modelId="{0F3CFFB5-E4C7-884C-8564-47CD518D0AAD}">
      <dgm:prSet phldrT="[Text]"/>
      <dgm:spPr>
        <a:solidFill>
          <a:schemeClr val="accent2"/>
        </a:solidFill>
      </dgm:spPr>
      <dgm:t>
        <a:bodyPr/>
        <a:lstStyle/>
        <a:p>
          <a:r>
            <a:rPr lang="en-US" dirty="0" smtClean="0"/>
            <a:t>Funding, Ownership, Choice</a:t>
          </a:r>
          <a:endParaRPr lang="en-US" dirty="0"/>
        </a:p>
      </dgm:t>
    </dgm:pt>
    <dgm:pt modelId="{CE58D2D1-097D-2F46-B475-F8E7776A7E77}" type="parTrans" cxnId="{036F15FB-84BE-524A-8E6C-A392B3FA014E}">
      <dgm:prSet/>
      <dgm:spPr/>
      <dgm:t>
        <a:bodyPr/>
        <a:lstStyle/>
        <a:p>
          <a:endParaRPr lang="en-US"/>
        </a:p>
      </dgm:t>
    </dgm:pt>
    <dgm:pt modelId="{210123B0-412B-8548-A1B8-04D1BC6D72C5}" type="sibTrans" cxnId="{036F15FB-84BE-524A-8E6C-A392B3FA014E}">
      <dgm:prSet/>
      <dgm:spPr/>
      <dgm:t>
        <a:bodyPr/>
        <a:lstStyle/>
        <a:p>
          <a:endParaRPr lang="en-US"/>
        </a:p>
      </dgm:t>
    </dgm:pt>
    <dgm:pt modelId="{7D967FEE-01D4-6B49-9DB5-1C9DE33B28AD}">
      <dgm:prSet phldrT="[Text]" custT="1"/>
      <dgm:spPr/>
      <dgm:t>
        <a:bodyPr/>
        <a:lstStyle/>
        <a:p>
          <a:r>
            <a:rPr lang="en-US" sz="2600" dirty="0" smtClean="0"/>
            <a:t>Incubate new avenues to disseminate scholarly work</a:t>
          </a:r>
        </a:p>
        <a:p>
          <a:r>
            <a:rPr lang="en-US" sz="2000" dirty="0" smtClean="0"/>
            <a:t>Lower cost OA  --  Newer platforms </a:t>
          </a:r>
          <a:endParaRPr lang="en-US" sz="2000" dirty="0"/>
        </a:p>
      </dgm:t>
    </dgm:pt>
    <dgm:pt modelId="{133EFB8C-68A7-8C48-805E-71D58E661176}" type="parTrans" cxnId="{73A98E33-8DC6-2340-8E4E-FCC81C0AE96A}">
      <dgm:prSet/>
      <dgm:spPr/>
      <dgm:t>
        <a:bodyPr/>
        <a:lstStyle/>
        <a:p>
          <a:endParaRPr lang="en-US"/>
        </a:p>
      </dgm:t>
    </dgm:pt>
    <dgm:pt modelId="{354F9958-45D7-1643-AD15-418FCBBF3388}" type="sibTrans" cxnId="{73A98E33-8DC6-2340-8E4E-FCC81C0AE96A}">
      <dgm:prSet/>
      <dgm:spPr/>
      <dgm:t>
        <a:bodyPr/>
        <a:lstStyle/>
        <a:p>
          <a:endParaRPr lang="en-US"/>
        </a:p>
      </dgm:t>
    </dgm:pt>
    <dgm:pt modelId="{40C5ECC0-01AC-6849-A2F0-BF33D1DEC271}">
      <dgm:prSet phldrT="[Text]"/>
      <dgm:spPr/>
      <dgm:t>
        <a:bodyPr/>
        <a:lstStyle/>
        <a:p>
          <a:r>
            <a:rPr lang="en-US" dirty="0" smtClean="0"/>
            <a:t>(</a:t>
          </a:r>
          <a:r>
            <a:rPr lang="en-US" dirty="0" smtClean="0"/>
            <a:t>Society) Publishers, Research </a:t>
          </a:r>
          <a:r>
            <a:rPr lang="en-US" dirty="0" smtClean="0"/>
            <a:t>Communities, Libraries</a:t>
          </a:r>
        </a:p>
        <a:p>
          <a:r>
            <a:rPr lang="en-US" dirty="0" smtClean="0"/>
            <a:t>Convened by</a:t>
          </a:r>
        </a:p>
        <a:p>
          <a:r>
            <a:rPr lang="en-US" dirty="0" smtClean="0"/>
            <a:t>Any of the above, or via independent grassroots action</a:t>
          </a:r>
          <a:endParaRPr lang="en-US" dirty="0" smtClean="0"/>
        </a:p>
      </dgm:t>
    </dgm:pt>
    <dgm:pt modelId="{C92FB3E6-144D-B041-B847-8CB6B5CCD3E2}" type="parTrans" cxnId="{88AF0386-2D9B-CB43-B64B-62B2F30992B9}">
      <dgm:prSet/>
      <dgm:spPr/>
      <dgm:t>
        <a:bodyPr/>
        <a:lstStyle/>
        <a:p>
          <a:endParaRPr lang="en-US"/>
        </a:p>
      </dgm:t>
    </dgm:pt>
    <dgm:pt modelId="{EDCD6C5C-4482-B14F-AD40-18BAC867DCDC}" type="sibTrans" cxnId="{88AF0386-2D9B-CB43-B64B-62B2F30992B9}">
      <dgm:prSet/>
      <dgm:spPr/>
      <dgm:t>
        <a:bodyPr/>
        <a:lstStyle/>
        <a:p>
          <a:endParaRPr lang="en-US"/>
        </a:p>
      </dgm:t>
    </dgm:pt>
    <dgm:pt modelId="{33232DE7-CBD2-0841-B547-8C974ECE3C92}" type="pres">
      <dgm:prSet presAssocID="{5B820DE9-5D91-CB4C-A66D-AE3FB64082CA}" presName="Name0" presStyleCnt="0">
        <dgm:presLayoutVars>
          <dgm:chPref val="1"/>
          <dgm:dir/>
          <dgm:animOne val="branch"/>
          <dgm:animLvl val="lvl"/>
          <dgm:resizeHandles/>
        </dgm:presLayoutVars>
      </dgm:prSet>
      <dgm:spPr/>
      <dgm:t>
        <a:bodyPr/>
        <a:lstStyle/>
        <a:p>
          <a:endParaRPr lang="en-US"/>
        </a:p>
      </dgm:t>
    </dgm:pt>
    <dgm:pt modelId="{52D6EDB5-475F-B440-BB1E-DA4C4E8106EE}" type="pres">
      <dgm:prSet presAssocID="{2F85FCDE-4D5A-D74C-9C5F-082C89A3D4CF}" presName="vertOne" presStyleCnt="0"/>
      <dgm:spPr/>
      <dgm:t>
        <a:bodyPr/>
        <a:lstStyle/>
        <a:p>
          <a:endParaRPr lang="en-US"/>
        </a:p>
      </dgm:t>
    </dgm:pt>
    <dgm:pt modelId="{E414BACE-74B4-3249-85D4-67B75AA0BA83}" type="pres">
      <dgm:prSet presAssocID="{2F85FCDE-4D5A-D74C-9C5F-082C89A3D4CF}" presName="txOne" presStyleLbl="node0" presStyleIdx="0" presStyleCnt="1">
        <dgm:presLayoutVars>
          <dgm:chPref val="3"/>
        </dgm:presLayoutVars>
      </dgm:prSet>
      <dgm:spPr/>
      <dgm:t>
        <a:bodyPr/>
        <a:lstStyle/>
        <a:p>
          <a:endParaRPr lang="en-US"/>
        </a:p>
      </dgm:t>
    </dgm:pt>
    <dgm:pt modelId="{49E638D8-AC4E-984D-AFF1-2F5F13F9396A}" type="pres">
      <dgm:prSet presAssocID="{2F85FCDE-4D5A-D74C-9C5F-082C89A3D4CF}" presName="parTransOne" presStyleCnt="0"/>
      <dgm:spPr/>
      <dgm:t>
        <a:bodyPr/>
        <a:lstStyle/>
        <a:p>
          <a:endParaRPr lang="en-US"/>
        </a:p>
      </dgm:t>
    </dgm:pt>
    <dgm:pt modelId="{4B22A75C-1C72-CB42-BCED-829A676EC27E}" type="pres">
      <dgm:prSet presAssocID="{2F85FCDE-4D5A-D74C-9C5F-082C89A3D4CF}" presName="horzOne" presStyleCnt="0"/>
      <dgm:spPr/>
      <dgm:t>
        <a:bodyPr/>
        <a:lstStyle/>
        <a:p>
          <a:endParaRPr lang="en-US"/>
        </a:p>
      </dgm:t>
    </dgm:pt>
    <dgm:pt modelId="{00616FE6-4158-1F48-BCDD-3766269C94EB}" type="pres">
      <dgm:prSet presAssocID="{40C5ECC0-01AC-6849-A2F0-BF33D1DEC271}" presName="vertTwo" presStyleCnt="0"/>
      <dgm:spPr/>
      <dgm:t>
        <a:bodyPr/>
        <a:lstStyle/>
        <a:p>
          <a:endParaRPr lang="en-US"/>
        </a:p>
      </dgm:t>
    </dgm:pt>
    <dgm:pt modelId="{8ED4CBA4-95F2-F845-AD49-B073C01E95FD}" type="pres">
      <dgm:prSet presAssocID="{40C5ECC0-01AC-6849-A2F0-BF33D1DEC271}" presName="txTwo" presStyleLbl="node2" presStyleIdx="0" presStyleCnt="1">
        <dgm:presLayoutVars>
          <dgm:chPref val="3"/>
        </dgm:presLayoutVars>
      </dgm:prSet>
      <dgm:spPr/>
      <dgm:t>
        <a:bodyPr/>
        <a:lstStyle/>
        <a:p>
          <a:endParaRPr lang="en-US"/>
        </a:p>
      </dgm:t>
    </dgm:pt>
    <dgm:pt modelId="{F1AC2EC0-A2BB-294E-A565-1947F51620DB}" type="pres">
      <dgm:prSet presAssocID="{40C5ECC0-01AC-6849-A2F0-BF33D1DEC271}" presName="parTransTwo" presStyleCnt="0"/>
      <dgm:spPr/>
      <dgm:t>
        <a:bodyPr/>
        <a:lstStyle/>
        <a:p>
          <a:endParaRPr lang="en-US"/>
        </a:p>
      </dgm:t>
    </dgm:pt>
    <dgm:pt modelId="{396F081A-5B60-A54F-A524-F543AF1D331A}" type="pres">
      <dgm:prSet presAssocID="{40C5ECC0-01AC-6849-A2F0-BF33D1DEC271}" presName="horzTwo" presStyleCnt="0"/>
      <dgm:spPr/>
      <dgm:t>
        <a:bodyPr/>
        <a:lstStyle/>
        <a:p>
          <a:endParaRPr lang="en-US"/>
        </a:p>
      </dgm:t>
    </dgm:pt>
    <dgm:pt modelId="{6E6B452C-BEFD-8A4F-B4A6-A8C4AB002CA3}" type="pres">
      <dgm:prSet presAssocID="{0F3CFFB5-E4C7-884C-8564-47CD518D0AAD}" presName="vertThree" presStyleCnt="0"/>
      <dgm:spPr/>
      <dgm:t>
        <a:bodyPr/>
        <a:lstStyle/>
        <a:p>
          <a:endParaRPr lang="en-US"/>
        </a:p>
      </dgm:t>
    </dgm:pt>
    <dgm:pt modelId="{9C229142-0836-2741-9B34-BE9577E79BB6}" type="pres">
      <dgm:prSet presAssocID="{0F3CFFB5-E4C7-884C-8564-47CD518D0AAD}" presName="txThree" presStyleLbl="node3" presStyleIdx="0" presStyleCnt="1">
        <dgm:presLayoutVars>
          <dgm:chPref val="3"/>
        </dgm:presLayoutVars>
      </dgm:prSet>
      <dgm:spPr/>
      <dgm:t>
        <a:bodyPr/>
        <a:lstStyle/>
        <a:p>
          <a:endParaRPr lang="en-US"/>
        </a:p>
      </dgm:t>
    </dgm:pt>
    <dgm:pt modelId="{1C37EC3F-8AE4-4741-8D87-7701AEB6030A}" type="pres">
      <dgm:prSet presAssocID="{0F3CFFB5-E4C7-884C-8564-47CD518D0AAD}" presName="parTransThree" presStyleCnt="0"/>
      <dgm:spPr/>
      <dgm:t>
        <a:bodyPr/>
        <a:lstStyle/>
        <a:p>
          <a:endParaRPr lang="en-US"/>
        </a:p>
      </dgm:t>
    </dgm:pt>
    <dgm:pt modelId="{ACB932C4-0F4B-9A43-A474-D5523204EACD}" type="pres">
      <dgm:prSet presAssocID="{0F3CFFB5-E4C7-884C-8564-47CD518D0AAD}" presName="horzThree" presStyleCnt="0"/>
      <dgm:spPr/>
      <dgm:t>
        <a:bodyPr/>
        <a:lstStyle/>
        <a:p>
          <a:endParaRPr lang="en-US"/>
        </a:p>
      </dgm:t>
    </dgm:pt>
    <dgm:pt modelId="{22B7013A-E536-CE41-A8FF-E72799656A5A}" type="pres">
      <dgm:prSet presAssocID="{7D967FEE-01D4-6B49-9DB5-1C9DE33B28AD}" presName="vertFour" presStyleCnt="0">
        <dgm:presLayoutVars>
          <dgm:chPref val="3"/>
        </dgm:presLayoutVars>
      </dgm:prSet>
      <dgm:spPr/>
      <dgm:t>
        <a:bodyPr/>
        <a:lstStyle/>
        <a:p>
          <a:endParaRPr lang="en-US"/>
        </a:p>
      </dgm:t>
    </dgm:pt>
    <dgm:pt modelId="{0F2A768E-DBCA-9945-87A0-357769098DFF}" type="pres">
      <dgm:prSet presAssocID="{7D967FEE-01D4-6B49-9DB5-1C9DE33B28AD}" presName="txFour" presStyleLbl="node4" presStyleIdx="0" presStyleCnt="1">
        <dgm:presLayoutVars>
          <dgm:chPref val="3"/>
        </dgm:presLayoutVars>
      </dgm:prSet>
      <dgm:spPr/>
      <dgm:t>
        <a:bodyPr/>
        <a:lstStyle/>
        <a:p>
          <a:endParaRPr lang="en-US"/>
        </a:p>
      </dgm:t>
    </dgm:pt>
    <dgm:pt modelId="{9DD1A1AD-3A8B-FC49-8D00-1623759171BF}" type="pres">
      <dgm:prSet presAssocID="{7D967FEE-01D4-6B49-9DB5-1C9DE33B28AD}" presName="horzFour" presStyleCnt="0"/>
      <dgm:spPr/>
      <dgm:t>
        <a:bodyPr/>
        <a:lstStyle/>
        <a:p>
          <a:endParaRPr lang="en-US"/>
        </a:p>
      </dgm:t>
    </dgm:pt>
  </dgm:ptLst>
  <dgm:cxnLst>
    <dgm:cxn modelId="{73A98E33-8DC6-2340-8E4E-FCC81C0AE96A}" srcId="{0F3CFFB5-E4C7-884C-8564-47CD518D0AAD}" destId="{7D967FEE-01D4-6B49-9DB5-1C9DE33B28AD}" srcOrd="0" destOrd="0" parTransId="{133EFB8C-68A7-8C48-805E-71D58E661176}" sibTransId="{354F9958-45D7-1643-AD15-418FCBBF3388}"/>
    <dgm:cxn modelId="{07376D04-DD1A-4147-A218-9F242CCD2573}" type="presOf" srcId="{7D967FEE-01D4-6B49-9DB5-1C9DE33B28AD}" destId="{0F2A768E-DBCA-9945-87A0-357769098DFF}" srcOrd="0" destOrd="0" presId="urn:microsoft.com/office/officeart/2005/8/layout/hierarchy4"/>
    <dgm:cxn modelId="{FA77445E-DDD2-D544-8B9A-868ECE3E0C08}" type="presOf" srcId="{40C5ECC0-01AC-6849-A2F0-BF33D1DEC271}" destId="{8ED4CBA4-95F2-F845-AD49-B073C01E95FD}" srcOrd="0" destOrd="0" presId="urn:microsoft.com/office/officeart/2005/8/layout/hierarchy4"/>
    <dgm:cxn modelId="{036F15FB-84BE-524A-8E6C-A392B3FA014E}" srcId="{40C5ECC0-01AC-6849-A2F0-BF33D1DEC271}" destId="{0F3CFFB5-E4C7-884C-8564-47CD518D0AAD}" srcOrd="0" destOrd="0" parTransId="{CE58D2D1-097D-2F46-B475-F8E7776A7E77}" sibTransId="{210123B0-412B-8548-A1B8-04D1BC6D72C5}"/>
    <dgm:cxn modelId="{2B6EAD10-4F22-CC4F-8853-23D668DE5AB4}" type="presOf" srcId="{5B820DE9-5D91-CB4C-A66D-AE3FB64082CA}" destId="{33232DE7-CBD2-0841-B547-8C974ECE3C92}" srcOrd="0" destOrd="0" presId="urn:microsoft.com/office/officeart/2005/8/layout/hierarchy4"/>
    <dgm:cxn modelId="{80948705-8CD9-8943-AD35-2BA036712340}" srcId="{5B820DE9-5D91-CB4C-A66D-AE3FB64082CA}" destId="{2F85FCDE-4D5A-D74C-9C5F-082C89A3D4CF}" srcOrd="0" destOrd="0" parTransId="{0E563D10-31A5-C345-8085-B1B02A01753B}" sibTransId="{069A856D-1E54-3741-88AB-D444E6FFC1B2}"/>
    <dgm:cxn modelId="{E6FCC80C-3633-8D44-8704-AAAB5568BA92}" type="presOf" srcId="{2F85FCDE-4D5A-D74C-9C5F-082C89A3D4CF}" destId="{E414BACE-74B4-3249-85D4-67B75AA0BA83}" srcOrd="0" destOrd="0" presId="urn:microsoft.com/office/officeart/2005/8/layout/hierarchy4"/>
    <dgm:cxn modelId="{88AF0386-2D9B-CB43-B64B-62B2F30992B9}" srcId="{2F85FCDE-4D5A-D74C-9C5F-082C89A3D4CF}" destId="{40C5ECC0-01AC-6849-A2F0-BF33D1DEC271}" srcOrd="0" destOrd="0" parTransId="{C92FB3E6-144D-B041-B847-8CB6B5CCD3E2}" sibTransId="{EDCD6C5C-4482-B14F-AD40-18BAC867DCDC}"/>
    <dgm:cxn modelId="{5626F0B9-A348-BC48-9B1C-DCEBBFE0E411}" type="presOf" srcId="{0F3CFFB5-E4C7-884C-8564-47CD518D0AAD}" destId="{9C229142-0836-2741-9B34-BE9577E79BB6}" srcOrd="0" destOrd="0" presId="urn:microsoft.com/office/officeart/2005/8/layout/hierarchy4"/>
    <dgm:cxn modelId="{867E5EEE-8D09-E348-9ABF-C18606F22B3F}" type="presParOf" srcId="{33232DE7-CBD2-0841-B547-8C974ECE3C92}" destId="{52D6EDB5-475F-B440-BB1E-DA4C4E8106EE}" srcOrd="0" destOrd="0" presId="urn:microsoft.com/office/officeart/2005/8/layout/hierarchy4"/>
    <dgm:cxn modelId="{5620D9DB-0F3F-F444-8C8F-745AAE943C7E}" type="presParOf" srcId="{52D6EDB5-475F-B440-BB1E-DA4C4E8106EE}" destId="{E414BACE-74B4-3249-85D4-67B75AA0BA83}" srcOrd="0" destOrd="0" presId="urn:microsoft.com/office/officeart/2005/8/layout/hierarchy4"/>
    <dgm:cxn modelId="{64FC2F56-E178-5D43-8DA7-D71F93722B73}" type="presParOf" srcId="{52D6EDB5-475F-B440-BB1E-DA4C4E8106EE}" destId="{49E638D8-AC4E-984D-AFF1-2F5F13F9396A}" srcOrd="1" destOrd="0" presId="urn:microsoft.com/office/officeart/2005/8/layout/hierarchy4"/>
    <dgm:cxn modelId="{373370D1-1C82-2D4C-928D-04C8BBB0A03F}" type="presParOf" srcId="{52D6EDB5-475F-B440-BB1E-DA4C4E8106EE}" destId="{4B22A75C-1C72-CB42-BCED-829A676EC27E}" srcOrd="2" destOrd="0" presId="urn:microsoft.com/office/officeart/2005/8/layout/hierarchy4"/>
    <dgm:cxn modelId="{9B574BCD-09E2-134A-A36C-755D0B110BFE}" type="presParOf" srcId="{4B22A75C-1C72-CB42-BCED-829A676EC27E}" destId="{00616FE6-4158-1F48-BCDD-3766269C94EB}" srcOrd="0" destOrd="0" presId="urn:microsoft.com/office/officeart/2005/8/layout/hierarchy4"/>
    <dgm:cxn modelId="{A04FD1ED-F60E-B440-9D80-60BAEF83C4BF}" type="presParOf" srcId="{00616FE6-4158-1F48-BCDD-3766269C94EB}" destId="{8ED4CBA4-95F2-F845-AD49-B073C01E95FD}" srcOrd="0" destOrd="0" presId="urn:microsoft.com/office/officeart/2005/8/layout/hierarchy4"/>
    <dgm:cxn modelId="{C6F1DFE5-AA93-9846-8E13-5DE5437F4BA8}" type="presParOf" srcId="{00616FE6-4158-1F48-BCDD-3766269C94EB}" destId="{F1AC2EC0-A2BB-294E-A565-1947F51620DB}" srcOrd="1" destOrd="0" presId="urn:microsoft.com/office/officeart/2005/8/layout/hierarchy4"/>
    <dgm:cxn modelId="{BB6CC4B8-346F-E74D-B164-24C68CD3C70B}" type="presParOf" srcId="{00616FE6-4158-1F48-BCDD-3766269C94EB}" destId="{396F081A-5B60-A54F-A524-F543AF1D331A}" srcOrd="2" destOrd="0" presId="urn:microsoft.com/office/officeart/2005/8/layout/hierarchy4"/>
    <dgm:cxn modelId="{93FD05E7-262F-2148-9FB4-7BA5E4623C72}" type="presParOf" srcId="{396F081A-5B60-A54F-A524-F543AF1D331A}" destId="{6E6B452C-BEFD-8A4F-B4A6-A8C4AB002CA3}" srcOrd="0" destOrd="0" presId="urn:microsoft.com/office/officeart/2005/8/layout/hierarchy4"/>
    <dgm:cxn modelId="{74DF157A-B695-0F4C-9672-CD94B90706B0}" type="presParOf" srcId="{6E6B452C-BEFD-8A4F-B4A6-A8C4AB002CA3}" destId="{9C229142-0836-2741-9B34-BE9577E79BB6}" srcOrd="0" destOrd="0" presId="urn:microsoft.com/office/officeart/2005/8/layout/hierarchy4"/>
    <dgm:cxn modelId="{830CF1A4-0029-744C-9433-D9303DB9F44D}" type="presParOf" srcId="{6E6B452C-BEFD-8A4F-B4A6-A8C4AB002CA3}" destId="{1C37EC3F-8AE4-4741-8D87-7701AEB6030A}" srcOrd="1" destOrd="0" presId="urn:microsoft.com/office/officeart/2005/8/layout/hierarchy4"/>
    <dgm:cxn modelId="{9CA35901-A2DD-374D-9E00-97AEBB64A168}" type="presParOf" srcId="{6E6B452C-BEFD-8A4F-B4A6-A8C4AB002CA3}" destId="{ACB932C4-0F4B-9A43-A474-D5523204EACD}" srcOrd="2" destOrd="0" presId="urn:microsoft.com/office/officeart/2005/8/layout/hierarchy4"/>
    <dgm:cxn modelId="{59BC94E0-B7EF-DA42-B527-A3E43AB0E113}" type="presParOf" srcId="{ACB932C4-0F4B-9A43-A474-D5523204EACD}" destId="{22B7013A-E536-CE41-A8FF-E72799656A5A}" srcOrd="0" destOrd="0" presId="urn:microsoft.com/office/officeart/2005/8/layout/hierarchy4"/>
    <dgm:cxn modelId="{E004CBF7-ADCF-B14A-895A-9CE82519C22C}" type="presParOf" srcId="{22B7013A-E536-CE41-A8FF-E72799656A5A}" destId="{0F2A768E-DBCA-9945-87A0-357769098DFF}" srcOrd="0" destOrd="0" presId="urn:microsoft.com/office/officeart/2005/8/layout/hierarchy4"/>
    <dgm:cxn modelId="{A150F84A-BF82-BD44-B50F-B2B79484B443}" type="presParOf" srcId="{22B7013A-E536-CE41-A8FF-E72799656A5A}" destId="{9DD1A1AD-3A8B-FC49-8D00-1623759171B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ADA408-2393-4C44-88E9-32290BF8485A}"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3F431DA5-08BE-5547-B09C-00F01D309BCD}">
      <dgm:prSet phldrT="[Text]"/>
      <dgm:spPr/>
      <dgm:t>
        <a:bodyPr/>
        <a:lstStyle/>
        <a:p>
          <a:r>
            <a:rPr lang="en-US" dirty="0" smtClean="0"/>
            <a:t>3.  Global “Flip”</a:t>
          </a:r>
        </a:p>
        <a:p>
          <a:r>
            <a:rPr lang="en-US" dirty="0" smtClean="0"/>
            <a:t>Flip = Conversion of Existing Journals to Open Access</a:t>
          </a:r>
          <a:endParaRPr lang="en-US" dirty="0"/>
        </a:p>
      </dgm:t>
    </dgm:pt>
    <dgm:pt modelId="{77727160-F1AD-0149-92D1-7378664FBFA8}" type="parTrans" cxnId="{1623D743-5D32-E247-A2FA-6AB09623BA0A}">
      <dgm:prSet/>
      <dgm:spPr/>
      <dgm:t>
        <a:bodyPr/>
        <a:lstStyle/>
        <a:p>
          <a:endParaRPr lang="en-US"/>
        </a:p>
      </dgm:t>
    </dgm:pt>
    <dgm:pt modelId="{97F34B88-766F-7F41-AE53-B4B105CCEDB7}" type="sibTrans" cxnId="{1623D743-5D32-E247-A2FA-6AB09623BA0A}">
      <dgm:prSet/>
      <dgm:spPr/>
      <dgm:t>
        <a:bodyPr/>
        <a:lstStyle/>
        <a:p>
          <a:endParaRPr lang="en-US"/>
        </a:p>
      </dgm:t>
    </dgm:pt>
    <dgm:pt modelId="{EAE78F90-3295-1146-91C1-271F6DACCE87}">
      <dgm:prSet phldrT="[Text]"/>
      <dgm:spPr/>
      <dgm:t>
        <a:bodyPr/>
        <a:lstStyle/>
        <a:p>
          <a:r>
            <a:rPr lang="en-US" dirty="0" smtClean="0"/>
            <a:t>Libraries</a:t>
          </a:r>
          <a:r>
            <a:rPr lang="en-US" dirty="0" smtClean="0"/>
            <a:t>, </a:t>
          </a:r>
          <a:r>
            <a:rPr lang="en-US" dirty="0" smtClean="0"/>
            <a:t>Publishers, and Funders</a:t>
          </a:r>
        </a:p>
        <a:p>
          <a:r>
            <a:rPr lang="en-US" dirty="0" smtClean="0"/>
            <a:t>Convened by</a:t>
          </a:r>
        </a:p>
        <a:p>
          <a:r>
            <a:rPr lang="en-US" dirty="0" smtClean="0"/>
            <a:t>Organizations with global standing</a:t>
          </a:r>
          <a:endParaRPr lang="en-US" dirty="0"/>
        </a:p>
      </dgm:t>
    </dgm:pt>
    <dgm:pt modelId="{B2DFC1A0-6E6E-D346-9794-03CABE865F74}" type="parTrans" cxnId="{D5B9BA48-3DA8-6C4B-85FE-E5F24933B6C9}">
      <dgm:prSet/>
      <dgm:spPr/>
      <dgm:t>
        <a:bodyPr/>
        <a:lstStyle/>
        <a:p>
          <a:endParaRPr lang="en-US"/>
        </a:p>
      </dgm:t>
    </dgm:pt>
    <dgm:pt modelId="{01F31DE3-4E6B-8E4B-8D97-A8BCBB921E24}" type="sibTrans" cxnId="{D5B9BA48-3DA8-6C4B-85FE-E5F24933B6C9}">
      <dgm:prSet/>
      <dgm:spPr/>
      <dgm:t>
        <a:bodyPr/>
        <a:lstStyle/>
        <a:p>
          <a:endParaRPr lang="en-US"/>
        </a:p>
      </dgm:t>
    </dgm:pt>
    <dgm:pt modelId="{B75CEF31-9914-9948-9279-6D12FAC86485}">
      <dgm:prSet phldrT="[Text]"/>
      <dgm:spPr>
        <a:solidFill>
          <a:schemeClr val="accent2"/>
        </a:solidFill>
      </dgm:spPr>
      <dgm:t>
        <a:bodyPr/>
        <a:lstStyle/>
        <a:p>
          <a:r>
            <a:rPr lang="en-US" dirty="0" smtClean="0"/>
            <a:t>Money, Choice, and Ownership</a:t>
          </a:r>
          <a:endParaRPr lang="en-US" dirty="0"/>
        </a:p>
      </dgm:t>
    </dgm:pt>
    <dgm:pt modelId="{717DF996-FC37-9244-A828-393AC060A895}" type="parTrans" cxnId="{EFD3349A-A967-4941-9D4B-8FE83A705BDC}">
      <dgm:prSet/>
      <dgm:spPr/>
      <dgm:t>
        <a:bodyPr/>
        <a:lstStyle/>
        <a:p>
          <a:endParaRPr lang="en-US"/>
        </a:p>
      </dgm:t>
    </dgm:pt>
    <dgm:pt modelId="{9E0B690B-A6D0-EE42-8960-99BC47F9A382}" type="sibTrans" cxnId="{EFD3349A-A967-4941-9D4B-8FE83A705BDC}">
      <dgm:prSet/>
      <dgm:spPr/>
      <dgm:t>
        <a:bodyPr/>
        <a:lstStyle/>
        <a:p>
          <a:endParaRPr lang="en-US"/>
        </a:p>
      </dgm:t>
    </dgm:pt>
    <dgm:pt modelId="{4B17D94C-D189-324E-B189-30D9444A9D94}">
      <dgm:prSet phldrT="[Text]"/>
      <dgm:spPr/>
      <dgm:t>
        <a:bodyPr/>
        <a:lstStyle/>
        <a:p>
          <a:r>
            <a:rPr lang="en-US" dirty="0" smtClean="0"/>
            <a:t>Predictable and Sustainable Costs, Budgets, and Income</a:t>
          </a:r>
          <a:endParaRPr lang="en-US" dirty="0"/>
        </a:p>
      </dgm:t>
    </dgm:pt>
    <dgm:pt modelId="{5453B8BA-439B-854D-A88B-2DD3FC90737D}" type="parTrans" cxnId="{A1F7196A-22C4-294C-8C97-F0522A258548}">
      <dgm:prSet/>
      <dgm:spPr/>
      <dgm:t>
        <a:bodyPr/>
        <a:lstStyle/>
        <a:p>
          <a:endParaRPr lang="en-US"/>
        </a:p>
      </dgm:t>
    </dgm:pt>
    <dgm:pt modelId="{83106D6A-10E6-8F4D-852B-F3E6929D6949}" type="sibTrans" cxnId="{A1F7196A-22C4-294C-8C97-F0522A258548}">
      <dgm:prSet/>
      <dgm:spPr/>
      <dgm:t>
        <a:bodyPr/>
        <a:lstStyle/>
        <a:p>
          <a:endParaRPr lang="en-US"/>
        </a:p>
      </dgm:t>
    </dgm:pt>
    <dgm:pt modelId="{838F80C2-2F14-6643-9608-4EFAF393E0D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Redirect Subscription</a:t>
          </a:r>
        </a:p>
        <a:p>
          <a:pPr defTabSz="1066800">
            <a:lnSpc>
              <a:spcPct val="90000"/>
            </a:lnSpc>
            <a:spcBef>
              <a:spcPct val="0"/>
            </a:spcBef>
            <a:spcAft>
              <a:spcPct val="35000"/>
            </a:spcAft>
          </a:pPr>
          <a:r>
            <a:rPr lang="en-US" dirty="0" smtClean="0"/>
            <a:t>Funding Toward Open Access Publication</a:t>
          </a:r>
          <a:endParaRPr lang="en-US" dirty="0"/>
        </a:p>
      </dgm:t>
    </dgm:pt>
    <dgm:pt modelId="{7846FB58-D5BE-BB4E-816C-5949EEEBCB22}" type="parTrans" cxnId="{CA7B3A69-2593-4243-B640-BF6BC560196C}">
      <dgm:prSet/>
      <dgm:spPr/>
      <dgm:t>
        <a:bodyPr/>
        <a:lstStyle/>
        <a:p>
          <a:endParaRPr lang="en-US"/>
        </a:p>
      </dgm:t>
    </dgm:pt>
    <dgm:pt modelId="{023403A8-B319-E94F-B136-9535C92E3397}" type="sibTrans" cxnId="{CA7B3A69-2593-4243-B640-BF6BC560196C}">
      <dgm:prSet/>
      <dgm:spPr/>
      <dgm:t>
        <a:bodyPr/>
        <a:lstStyle/>
        <a:p>
          <a:endParaRPr lang="en-US"/>
        </a:p>
      </dgm:t>
    </dgm:pt>
    <dgm:pt modelId="{8FC856B9-52B4-824B-8752-ECA67E0AB80C}" type="pres">
      <dgm:prSet presAssocID="{CFADA408-2393-4C44-88E9-32290BF8485A}" presName="Name0" presStyleCnt="0">
        <dgm:presLayoutVars>
          <dgm:chPref val="1"/>
          <dgm:dir/>
          <dgm:animOne val="branch"/>
          <dgm:animLvl val="lvl"/>
          <dgm:resizeHandles/>
        </dgm:presLayoutVars>
      </dgm:prSet>
      <dgm:spPr/>
      <dgm:t>
        <a:bodyPr/>
        <a:lstStyle/>
        <a:p>
          <a:endParaRPr lang="en-US"/>
        </a:p>
      </dgm:t>
    </dgm:pt>
    <dgm:pt modelId="{5F049C6D-B237-2240-8056-63E0E101EEE4}" type="pres">
      <dgm:prSet presAssocID="{3F431DA5-08BE-5547-B09C-00F01D309BCD}" presName="vertOne" presStyleCnt="0"/>
      <dgm:spPr/>
      <dgm:t>
        <a:bodyPr/>
        <a:lstStyle/>
        <a:p>
          <a:endParaRPr lang="en-US"/>
        </a:p>
      </dgm:t>
    </dgm:pt>
    <dgm:pt modelId="{0302BCDA-CF27-D84D-B5DA-25C38A3B9CBE}" type="pres">
      <dgm:prSet presAssocID="{3F431DA5-08BE-5547-B09C-00F01D309BCD}" presName="txOne" presStyleLbl="node0" presStyleIdx="0" presStyleCnt="1">
        <dgm:presLayoutVars>
          <dgm:chPref val="3"/>
        </dgm:presLayoutVars>
      </dgm:prSet>
      <dgm:spPr/>
      <dgm:t>
        <a:bodyPr/>
        <a:lstStyle/>
        <a:p>
          <a:endParaRPr lang="en-US"/>
        </a:p>
      </dgm:t>
    </dgm:pt>
    <dgm:pt modelId="{932E1D85-793E-0A4A-8EBC-CB4D23C47B6C}" type="pres">
      <dgm:prSet presAssocID="{3F431DA5-08BE-5547-B09C-00F01D309BCD}" presName="parTransOne" presStyleCnt="0"/>
      <dgm:spPr/>
      <dgm:t>
        <a:bodyPr/>
        <a:lstStyle/>
        <a:p>
          <a:endParaRPr lang="en-US"/>
        </a:p>
      </dgm:t>
    </dgm:pt>
    <dgm:pt modelId="{3A572E43-DBCF-D24F-A9FD-191134AF7E2E}" type="pres">
      <dgm:prSet presAssocID="{3F431DA5-08BE-5547-B09C-00F01D309BCD}" presName="horzOne" presStyleCnt="0"/>
      <dgm:spPr/>
      <dgm:t>
        <a:bodyPr/>
        <a:lstStyle/>
        <a:p>
          <a:endParaRPr lang="en-US"/>
        </a:p>
      </dgm:t>
    </dgm:pt>
    <dgm:pt modelId="{65AD3EF8-BAA5-FC4D-A6A4-66DDD6D8E936}" type="pres">
      <dgm:prSet presAssocID="{EAE78F90-3295-1146-91C1-271F6DACCE87}" presName="vertTwo" presStyleCnt="0"/>
      <dgm:spPr/>
      <dgm:t>
        <a:bodyPr/>
        <a:lstStyle/>
        <a:p>
          <a:endParaRPr lang="en-US"/>
        </a:p>
      </dgm:t>
    </dgm:pt>
    <dgm:pt modelId="{75A67A23-17DA-FA4E-B38F-C45608498CEA}" type="pres">
      <dgm:prSet presAssocID="{EAE78F90-3295-1146-91C1-271F6DACCE87}" presName="txTwo" presStyleLbl="node2" presStyleIdx="0" presStyleCnt="1">
        <dgm:presLayoutVars>
          <dgm:chPref val="3"/>
        </dgm:presLayoutVars>
      </dgm:prSet>
      <dgm:spPr/>
      <dgm:t>
        <a:bodyPr/>
        <a:lstStyle/>
        <a:p>
          <a:endParaRPr lang="en-US"/>
        </a:p>
      </dgm:t>
    </dgm:pt>
    <dgm:pt modelId="{3584AFD1-574B-CC40-99A0-6BE64D3E7FD2}" type="pres">
      <dgm:prSet presAssocID="{EAE78F90-3295-1146-91C1-271F6DACCE87}" presName="parTransTwo" presStyleCnt="0"/>
      <dgm:spPr/>
      <dgm:t>
        <a:bodyPr/>
        <a:lstStyle/>
        <a:p>
          <a:endParaRPr lang="en-US"/>
        </a:p>
      </dgm:t>
    </dgm:pt>
    <dgm:pt modelId="{329D3D03-B52B-0643-84A5-1DD249DEBBAE}" type="pres">
      <dgm:prSet presAssocID="{EAE78F90-3295-1146-91C1-271F6DACCE87}" presName="horzTwo" presStyleCnt="0"/>
      <dgm:spPr/>
      <dgm:t>
        <a:bodyPr/>
        <a:lstStyle/>
        <a:p>
          <a:endParaRPr lang="en-US"/>
        </a:p>
      </dgm:t>
    </dgm:pt>
    <dgm:pt modelId="{4C4A2355-415C-B344-8C2F-BEE6E3B20BDD}" type="pres">
      <dgm:prSet presAssocID="{B75CEF31-9914-9948-9279-6D12FAC86485}" presName="vertThree" presStyleCnt="0"/>
      <dgm:spPr/>
      <dgm:t>
        <a:bodyPr/>
        <a:lstStyle/>
        <a:p>
          <a:endParaRPr lang="en-US"/>
        </a:p>
      </dgm:t>
    </dgm:pt>
    <dgm:pt modelId="{CEE4808F-1A41-D64E-93FF-FBFEA5CFF74D}" type="pres">
      <dgm:prSet presAssocID="{B75CEF31-9914-9948-9279-6D12FAC86485}" presName="txThree" presStyleLbl="node3" presStyleIdx="0" presStyleCnt="1">
        <dgm:presLayoutVars>
          <dgm:chPref val="3"/>
        </dgm:presLayoutVars>
      </dgm:prSet>
      <dgm:spPr/>
      <dgm:t>
        <a:bodyPr/>
        <a:lstStyle/>
        <a:p>
          <a:endParaRPr lang="en-US"/>
        </a:p>
      </dgm:t>
    </dgm:pt>
    <dgm:pt modelId="{CE7AF1D1-6172-C14E-84A3-B1707128B48B}" type="pres">
      <dgm:prSet presAssocID="{B75CEF31-9914-9948-9279-6D12FAC86485}" presName="parTransThree" presStyleCnt="0"/>
      <dgm:spPr/>
      <dgm:t>
        <a:bodyPr/>
        <a:lstStyle/>
        <a:p>
          <a:endParaRPr lang="en-US"/>
        </a:p>
      </dgm:t>
    </dgm:pt>
    <dgm:pt modelId="{6D39E21E-806B-5F40-BE37-F06544598A62}" type="pres">
      <dgm:prSet presAssocID="{B75CEF31-9914-9948-9279-6D12FAC86485}" presName="horzThree" presStyleCnt="0"/>
      <dgm:spPr/>
      <dgm:t>
        <a:bodyPr/>
        <a:lstStyle/>
        <a:p>
          <a:endParaRPr lang="en-US"/>
        </a:p>
      </dgm:t>
    </dgm:pt>
    <dgm:pt modelId="{91ED1149-38CC-7140-91E8-43BC9AB65BA4}" type="pres">
      <dgm:prSet presAssocID="{838F80C2-2F14-6643-9608-4EFAF393E0DE}" presName="vertFour" presStyleCnt="0">
        <dgm:presLayoutVars>
          <dgm:chPref val="3"/>
        </dgm:presLayoutVars>
      </dgm:prSet>
      <dgm:spPr/>
      <dgm:t>
        <a:bodyPr/>
        <a:lstStyle/>
        <a:p>
          <a:endParaRPr lang="en-US"/>
        </a:p>
      </dgm:t>
    </dgm:pt>
    <dgm:pt modelId="{398E6703-7C04-4342-AEBC-4F99ADA4236A}" type="pres">
      <dgm:prSet presAssocID="{838F80C2-2F14-6643-9608-4EFAF393E0DE}" presName="txFour" presStyleLbl="node4" presStyleIdx="0" presStyleCnt="2">
        <dgm:presLayoutVars>
          <dgm:chPref val="3"/>
        </dgm:presLayoutVars>
      </dgm:prSet>
      <dgm:spPr/>
      <dgm:t>
        <a:bodyPr/>
        <a:lstStyle/>
        <a:p>
          <a:endParaRPr lang="en-US"/>
        </a:p>
      </dgm:t>
    </dgm:pt>
    <dgm:pt modelId="{81CAA818-757B-2E48-9329-B27A8E3BF3CD}" type="pres">
      <dgm:prSet presAssocID="{838F80C2-2F14-6643-9608-4EFAF393E0DE}" presName="horzFour" presStyleCnt="0"/>
      <dgm:spPr/>
      <dgm:t>
        <a:bodyPr/>
        <a:lstStyle/>
        <a:p>
          <a:endParaRPr lang="en-US"/>
        </a:p>
      </dgm:t>
    </dgm:pt>
    <dgm:pt modelId="{168A1F19-3856-FB49-AE01-511B75935C89}" type="pres">
      <dgm:prSet presAssocID="{023403A8-B319-E94F-B136-9535C92E3397}" presName="sibSpaceFour" presStyleCnt="0"/>
      <dgm:spPr/>
      <dgm:t>
        <a:bodyPr/>
        <a:lstStyle/>
        <a:p>
          <a:endParaRPr lang="en-US"/>
        </a:p>
      </dgm:t>
    </dgm:pt>
    <dgm:pt modelId="{02FCD7A4-D692-8446-90C2-1A890CD91FB1}" type="pres">
      <dgm:prSet presAssocID="{4B17D94C-D189-324E-B189-30D9444A9D94}" presName="vertFour" presStyleCnt="0">
        <dgm:presLayoutVars>
          <dgm:chPref val="3"/>
        </dgm:presLayoutVars>
      </dgm:prSet>
      <dgm:spPr/>
      <dgm:t>
        <a:bodyPr/>
        <a:lstStyle/>
        <a:p>
          <a:endParaRPr lang="en-US"/>
        </a:p>
      </dgm:t>
    </dgm:pt>
    <dgm:pt modelId="{84EA73C3-DE7F-AA49-903F-2FE9625FAB35}" type="pres">
      <dgm:prSet presAssocID="{4B17D94C-D189-324E-B189-30D9444A9D94}" presName="txFour" presStyleLbl="node4" presStyleIdx="1" presStyleCnt="2">
        <dgm:presLayoutVars>
          <dgm:chPref val="3"/>
        </dgm:presLayoutVars>
      </dgm:prSet>
      <dgm:spPr/>
      <dgm:t>
        <a:bodyPr/>
        <a:lstStyle/>
        <a:p>
          <a:endParaRPr lang="en-US"/>
        </a:p>
      </dgm:t>
    </dgm:pt>
    <dgm:pt modelId="{EE23F624-5ACB-7046-A58D-55320970C8D3}" type="pres">
      <dgm:prSet presAssocID="{4B17D94C-D189-324E-B189-30D9444A9D94}" presName="horzFour" presStyleCnt="0"/>
      <dgm:spPr/>
      <dgm:t>
        <a:bodyPr/>
        <a:lstStyle/>
        <a:p>
          <a:endParaRPr lang="en-US"/>
        </a:p>
      </dgm:t>
    </dgm:pt>
  </dgm:ptLst>
  <dgm:cxnLst>
    <dgm:cxn modelId="{17A8FD98-0F63-E54B-AC47-5E8ABFD46494}" type="presOf" srcId="{4B17D94C-D189-324E-B189-30D9444A9D94}" destId="{84EA73C3-DE7F-AA49-903F-2FE9625FAB35}" srcOrd="0" destOrd="0" presId="urn:microsoft.com/office/officeart/2005/8/layout/hierarchy4"/>
    <dgm:cxn modelId="{1AC012D5-D6F8-7D45-9527-420FD97B2EBB}" type="presOf" srcId="{EAE78F90-3295-1146-91C1-271F6DACCE87}" destId="{75A67A23-17DA-FA4E-B38F-C45608498CEA}" srcOrd="0" destOrd="0" presId="urn:microsoft.com/office/officeart/2005/8/layout/hierarchy4"/>
    <dgm:cxn modelId="{807D87F7-FC4D-1845-8ECC-E725BE60E64B}" type="presOf" srcId="{CFADA408-2393-4C44-88E9-32290BF8485A}" destId="{8FC856B9-52B4-824B-8752-ECA67E0AB80C}" srcOrd="0" destOrd="0" presId="urn:microsoft.com/office/officeart/2005/8/layout/hierarchy4"/>
    <dgm:cxn modelId="{EFD3349A-A967-4941-9D4B-8FE83A705BDC}" srcId="{EAE78F90-3295-1146-91C1-271F6DACCE87}" destId="{B75CEF31-9914-9948-9279-6D12FAC86485}" srcOrd="0" destOrd="0" parTransId="{717DF996-FC37-9244-A828-393AC060A895}" sibTransId="{9E0B690B-A6D0-EE42-8960-99BC47F9A382}"/>
    <dgm:cxn modelId="{A1F7196A-22C4-294C-8C97-F0522A258548}" srcId="{B75CEF31-9914-9948-9279-6D12FAC86485}" destId="{4B17D94C-D189-324E-B189-30D9444A9D94}" srcOrd="1" destOrd="0" parTransId="{5453B8BA-439B-854D-A88B-2DD3FC90737D}" sibTransId="{83106D6A-10E6-8F4D-852B-F3E6929D6949}"/>
    <dgm:cxn modelId="{6D3C14D7-C7EE-D245-9A32-C53CAB4E3EBF}" type="presOf" srcId="{B75CEF31-9914-9948-9279-6D12FAC86485}" destId="{CEE4808F-1A41-D64E-93FF-FBFEA5CFF74D}" srcOrd="0" destOrd="0" presId="urn:microsoft.com/office/officeart/2005/8/layout/hierarchy4"/>
    <dgm:cxn modelId="{1A88E792-2991-5440-8F5A-75AA7090AFD8}" type="presOf" srcId="{838F80C2-2F14-6643-9608-4EFAF393E0DE}" destId="{398E6703-7C04-4342-AEBC-4F99ADA4236A}" srcOrd="0" destOrd="0" presId="urn:microsoft.com/office/officeart/2005/8/layout/hierarchy4"/>
    <dgm:cxn modelId="{D5B9BA48-3DA8-6C4B-85FE-E5F24933B6C9}" srcId="{3F431DA5-08BE-5547-B09C-00F01D309BCD}" destId="{EAE78F90-3295-1146-91C1-271F6DACCE87}" srcOrd="0" destOrd="0" parTransId="{B2DFC1A0-6E6E-D346-9794-03CABE865F74}" sibTransId="{01F31DE3-4E6B-8E4B-8D97-A8BCBB921E24}"/>
    <dgm:cxn modelId="{CA7B3A69-2593-4243-B640-BF6BC560196C}" srcId="{B75CEF31-9914-9948-9279-6D12FAC86485}" destId="{838F80C2-2F14-6643-9608-4EFAF393E0DE}" srcOrd="0" destOrd="0" parTransId="{7846FB58-D5BE-BB4E-816C-5949EEEBCB22}" sibTransId="{023403A8-B319-E94F-B136-9535C92E3397}"/>
    <dgm:cxn modelId="{1623D743-5D32-E247-A2FA-6AB09623BA0A}" srcId="{CFADA408-2393-4C44-88E9-32290BF8485A}" destId="{3F431DA5-08BE-5547-B09C-00F01D309BCD}" srcOrd="0" destOrd="0" parTransId="{77727160-F1AD-0149-92D1-7378664FBFA8}" sibTransId="{97F34B88-766F-7F41-AE53-B4B105CCEDB7}"/>
    <dgm:cxn modelId="{B589C355-6DEB-AD43-9818-8E13FF40975F}" type="presOf" srcId="{3F431DA5-08BE-5547-B09C-00F01D309BCD}" destId="{0302BCDA-CF27-D84D-B5DA-25C38A3B9CBE}" srcOrd="0" destOrd="0" presId="urn:microsoft.com/office/officeart/2005/8/layout/hierarchy4"/>
    <dgm:cxn modelId="{49F7195B-191C-B04A-BC1A-AAC134900F17}" type="presParOf" srcId="{8FC856B9-52B4-824B-8752-ECA67E0AB80C}" destId="{5F049C6D-B237-2240-8056-63E0E101EEE4}" srcOrd="0" destOrd="0" presId="urn:microsoft.com/office/officeart/2005/8/layout/hierarchy4"/>
    <dgm:cxn modelId="{4170D4B6-CD74-5647-BF57-17B6C0CD4DF3}" type="presParOf" srcId="{5F049C6D-B237-2240-8056-63E0E101EEE4}" destId="{0302BCDA-CF27-D84D-B5DA-25C38A3B9CBE}" srcOrd="0" destOrd="0" presId="urn:microsoft.com/office/officeart/2005/8/layout/hierarchy4"/>
    <dgm:cxn modelId="{9BDB6B7F-3022-EF49-BAC5-6C99441E8C01}" type="presParOf" srcId="{5F049C6D-B237-2240-8056-63E0E101EEE4}" destId="{932E1D85-793E-0A4A-8EBC-CB4D23C47B6C}" srcOrd="1" destOrd="0" presId="urn:microsoft.com/office/officeart/2005/8/layout/hierarchy4"/>
    <dgm:cxn modelId="{25D2AD87-0F56-2245-AF15-E7458EC30D85}" type="presParOf" srcId="{5F049C6D-B237-2240-8056-63E0E101EEE4}" destId="{3A572E43-DBCF-D24F-A9FD-191134AF7E2E}" srcOrd="2" destOrd="0" presId="urn:microsoft.com/office/officeart/2005/8/layout/hierarchy4"/>
    <dgm:cxn modelId="{58F3764C-D5FD-9448-B4BA-21A5525299CA}" type="presParOf" srcId="{3A572E43-DBCF-D24F-A9FD-191134AF7E2E}" destId="{65AD3EF8-BAA5-FC4D-A6A4-66DDD6D8E936}" srcOrd="0" destOrd="0" presId="urn:microsoft.com/office/officeart/2005/8/layout/hierarchy4"/>
    <dgm:cxn modelId="{99F0E793-F2EB-8744-B92D-51782522061C}" type="presParOf" srcId="{65AD3EF8-BAA5-FC4D-A6A4-66DDD6D8E936}" destId="{75A67A23-17DA-FA4E-B38F-C45608498CEA}" srcOrd="0" destOrd="0" presId="urn:microsoft.com/office/officeart/2005/8/layout/hierarchy4"/>
    <dgm:cxn modelId="{8886BCAC-54B6-1E4B-B6A1-61C26FC0A316}" type="presParOf" srcId="{65AD3EF8-BAA5-FC4D-A6A4-66DDD6D8E936}" destId="{3584AFD1-574B-CC40-99A0-6BE64D3E7FD2}" srcOrd="1" destOrd="0" presId="urn:microsoft.com/office/officeart/2005/8/layout/hierarchy4"/>
    <dgm:cxn modelId="{BAEAD95E-45DC-1E45-B8E7-AE571CDE0FBD}" type="presParOf" srcId="{65AD3EF8-BAA5-FC4D-A6A4-66DDD6D8E936}" destId="{329D3D03-B52B-0643-84A5-1DD249DEBBAE}" srcOrd="2" destOrd="0" presId="urn:microsoft.com/office/officeart/2005/8/layout/hierarchy4"/>
    <dgm:cxn modelId="{DEAF06AD-CCB3-554E-AF1C-EB69736C8A40}" type="presParOf" srcId="{329D3D03-B52B-0643-84A5-1DD249DEBBAE}" destId="{4C4A2355-415C-B344-8C2F-BEE6E3B20BDD}" srcOrd="0" destOrd="0" presId="urn:microsoft.com/office/officeart/2005/8/layout/hierarchy4"/>
    <dgm:cxn modelId="{5367D47D-65F1-474C-B68F-1CA81AC1D3FD}" type="presParOf" srcId="{4C4A2355-415C-B344-8C2F-BEE6E3B20BDD}" destId="{CEE4808F-1A41-D64E-93FF-FBFEA5CFF74D}" srcOrd="0" destOrd="0" presId="urn:microsoft.com/office/officeart/2005/8/layout/hierarchy4"/>
    <dgm:cxn modelId="{171BC93C-0132-E545-B3EF-8F6AB31E9FDB}" type="presParOf" srcId="{4C4A2355-415C-B344-8C2F-BEE6E3B20BDD}" destId="{CE7AF1D1-6172-C14E-84A3-B1707128B48B}" srcOrd="1" destOrd="0" presId="urn:microsoft.com/office/officeart/2005/8/layout/hierarchy4"/>
    <dgm:cxn modelId="{9BDE709D-3648-C94D-B0A3-C5C45738D6CF}" type="presParOf" srcId="{4C4A2355-415C-B344-8C2F-BEE6E3B20BDD}" destId="{6D39E21E-806B-5F40-BE37-F06544598A62}" srcOrd="2" destOrd="0" presId="urn:microsoft.com/office/officeart/2005/8/layout/hierarchy4"/>
    <dgm:cxn modelId="{0540CBF7-E77F-B44E-B2BA-B0AF01E5EA3A}" type="presParOf" srcId="{6D39E21E-806B-5F40-BE37-F06544598A62}" destId="{91ED1149-38CC-7140-91E8-43BC9AB65BA4}" srcOrd="0" destOrd="0" presId="urn:microsoft.com/office/officeart/2005/8/layout/hierarchy4"/>
    <dgm:cxn modelId="{789E4807-FE73-2E49-B13A-BDB3C355B57E}" type="presParOf" srcId="{91ED1149-38CC-7140-91E8-43BC9AB65BA4}" destId="{398E6703-7C04-4342-AEBC-4F99ADA4236A}" srcOrd="0" destOrd="0" presId="urn:microsoft.com/office/officeart/2005/8/layout/hierarchy4"/>
    <dgm:cxn modelId="{8890A926-24DF-0246-B77C-3AF9B14FD45E}" type="presParOf" srcId="{91ED1149-38CC-7140-91E8-43BC9AB65BA4}" destId="{81CAA818-757B-2E48-9329-B27A8E3BF3CD}" srcOrd="1" destOrd="0" presId="urn:microsoft.com/office/officeart/2005/8/layout/hierarchy4"/>
    <dgm:cxn modelId="{70B3F55B-E503-ED4F-9F0D-5921F67F7648}" type="presParOf" srcId="{6D39E21E-806B-5F40-BE37-F06544598A62}" destId="{168A1F19-3856-FB49-AE01-511B75935C89}" srcOrd="1" destOrd="0" presId="urn:microsoft.com/office/officeart/2005/8/layout/hierarchy4"/>
    <dgm:cxn modelId="{460559B8-BE20-7241-80B8-71FB2E2F60F1}" type="presParOf" srcId="{6D39E21E-806B-5F40-BE37-F06544598A62}" destId="{02FCD7A4-D692-8446-90C2-1A890CD91FB1}" srcOrd="2" destOrd="0" presId="urn:microsoft.com/office/officeart/2005/8/layout/hierarchy4"/>
    <dgm:cxn modelId="{895EBB06-940A-864D-835A-D91FD8B297F0}" type="presParOf" srcId="{02FCD7A4-D692-8446-90C2-1A890CD91FB1}" destId="{84EA73C3-DE7F-AA49-903F-2FE9625FAB35}" srcOrd="0" destOrd="0" presId="urn:microsoft.com/office/officeart/2005/8/layout/hierarchy4"/>
    <dgm:cxn modelId="{10323313-7792-6B4F-8A20-C4844FC73BD7}" type="presParOf" srcId="{02FCD7A4-D692-8446-90C2-1A890CD91FB1}" destId="{EE23F624-5ACB-7046-A58D-55320970C8D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951DB4-7839-44CA-B795-80A6CD17578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D3638E3-8325-4303-8860-75C3B5C5DC23}">
      <dgm:prSet phldrT="[Text]"/>
      <dgm:spPr/>
      <dgm:t>
        <a:bodyPr/>
        <a:lstStyle/>
        <a:p>
          <a:r>
            <a:rPr lang="en-US" dirty="0" smtClean="0"/>
            <a:t>National Professional Association</a:t>
          </a:r>
          <a:endParaRPr lang="en-US" dirty="0"/>
        </a:p>
      </dgm:t>
    </dgm:pt>
    <dgm:pt modelId="{AEECD78E-67CB-4730-BBB7-70FE4BAF3446}" type="parTrans" cxnId="{191C5C4C-226F-4FFD-9AC5-7AD6D7DD1D4C}">
      <dgm:prSet/>
      <dgm:spPr/>
      <dgm:t>
        <a:bodyPr/>
        <a:lstStyle/>
        <a:p>
          <a:endParaRPr lang="en-US"/>
        </a:p>
      </dgm:t>
    </dgm:pt>
    <dgm:pt modelId="{C55ACBDF-FE15-4531-98B1-4D495E0177F9}" type="sibTrans" cxnId="{191C5C4C-226F-4FFD-9AC5-7AD6D7DD1D4C}">
      <dgm:prSet/>
      <dgm:spPr/>
      <dgm:t>
        <a:bodyPr/>
        <a:lstStyle/>
        <a:p>
          <a:endParaRPr lang="en-US"/>
        </a:p>
      </dgm:t>
    </dgm:pt>
    <dgm:pt modelId="{2247810D-EEF6-4BD9-9066-81485AEE2082}">
      <dgm:prSet phldrT="[Text]"/>
      <dgm:spPr/>
      <dgm:t>
        <a:bodyPr/>
        <a:lstStyle/>
        <a:p>
          <a:r>
            <a:rPr lang="en-US" dirty="0" smtClean="0"/>
            <a:t>Convene:  Learned Societies and Researchers, Others</a:t>
          </a:r>
          <a:endParaRPr lang="en-US" dirty="0"/>
        </a:p>
      </dgm:t>
    </dgm:pt>
    <dgm:pt modelId="{596E7149-3387-4949-95C7-A4286A580528}" type="parTrans" cxnId="{658E2732-7CB7-4118-9FD4-6C3891370D12}">
      <dgm:prSet/>
      <dgm:spPr/>
      <dgm:t>
        <a:bodyPr/>
        <a:lstStyle/>
        <a:p>
          <a:endParaRPr lang="en-US"/>
        </a:p>
      </dgm:t>
    </dgm:pt>
    <dgm:pt modelId="{7D03A921-B317-4E7A-8CEA-20473FB092A5}" type="sibTrans" cxnId="{658E2732-7CB7-4118-9FD4-6C3891370D12}">
      <dgm:prSet/>
      <dgm:spPr/>
      <dgm:t>
        <a:bodyPr/>
        <a:lstStyle/>
        <a:p>
          <a:endParaRPr lang="en-US"/>
        </a:p>
      </dgm:t>
    </dgm:pt>
    <dgm:pt modelId="{99953CBB-4D30-4594-AF9A-A0E59680FC33}">
      <dgm:prSet phldrT="[Text]"/>
      <dgm:spPr/>
      <dgm:t>
        <a:bodyPr/>
        <a:lstStyle/>
        <a:p>
          <a:r>
            <a:rPr lang="en-US" dirty="0" smtClean="0"/>
            <a:t>Charge a task force to</a:t>
          </a:r>
          <a:endParaRPr lang="en-US" dirty="0"/>
        </a:p>
      </dgm:t>
    </dgm:pt>
    <dgm:pt modelId="{FC1DBD49-C421-4272-B7A0-59593563C86D}" type="parTrans" cxnId="{4DBC9C07-7F9D-4952-9B81-DE649CC5490E}">
      <dgm:prSet/>
      <dgm:spPr/>
      <dgm:t>
        <a:bodyPr/>
        <a:lstStyle/>
        <a:p>
          <a:endParaRPr lang="en-US"/>
        </a:p>
      </dgm:t>
    </dgm:pt>
    <dgm:pt modelId="{CE51BBB8-CF27-4315-8C6F-66A3FB41006A}" type="sibTrans" cxnId="{4DBC9C07-7F9D-4952-9B81-DE649CC5490E}">
      <dgm:prSet/>
      <dgm:spPr/>
      <dgm:t>
        <a:bodyPr/>
        <a:lstStyle/>
        <a:p>
          <a:endParaRPr lang="en-US"/>
        </a:p>
      </dgm:t>
    </dgm:pt>
    <dgm:pt modelId="{0B3C8548-40F6-47A1-BC9A-927FA03C092C}">
      <dgm:prSet phldrT="[Text]"/>
      <dgm:spPr/>
      <dgm:t>
        <a:bodyPr/>
        <a:lstStyle/>
        <a:p>
          <a:r>
            <a:rPr lang="en-US" dirty="0" smtClean="0"/>
            <a:t>Conduct an environmental scan of alternative metrics initiatives and propose a roadmap for further action</a:t>
          </a:r>
          <a:endParaRPr lang="en-US" dirty="0"/>
        </a:p>
      </dgm:t>
    </dgm:pt>
    <dgm:pt modelId="{178879F4-249C-46E8-9655-3BACA24904FC}" type="parTrans" cxnId="{52399F88-ECA6-44A7-9FE0-9286CE36616E}">
      <dgm:prSet/>
      <dgm:spPr/>
      <dgm:t>
        <a:bodyPr/>
        <a:lstStyle/>
        <a:p>
          <a:endParaRPr lang="en-US"/>
        </a:p>
      </dgm:t>
    </dgm:pt>
    <dgm:pt modelId="{5B4BDF8C-63DF-47CF-91E9-C6349742016E}" type="sibTrans" cxnId="{52399F88-ECA6-44A7-9FE0-9286CE36616E}">
      <dgm:prSet/>
      <dgm:spPr/>
      <dgm:t>
        <a:bodyPr/>
        <a:lstStyle/>
        <a:p>
          <a:endParaRPr lang="en-US"/>
        </a:p>
      </dgm:t>
    </dgm:pt>
    <dgm:pt modelId="{6BA24BF0-C03C-4A13-AB40-CA43A92206AB}" type="pres">
      <dgm:prSet presAssocID="{46951DB4-7839-44CA-B795-80A6CD175786}" presName="linearFlow" presStyleCnt="0">
        <dgm:presLayoutVars>
          <dgm:dir/>
          <dgm:animLvl val="lvl"/>
          <dgm:resizeHandles val="exact"/>
        </dgm:presLayoutVars>
      </dgm:prSet>
      <dgm:spPr/>
    </dgm:pt>
    <dgm:pt modelId="{F1D9CF28-771E-4B00-8A80-643727DBB729}" type="pres">
      <dgm:prSet presAssocID="{DD3638E3-8325-4303-8860-75C3B5C5DC23}" presName="composite" presStyleCnt="0"/>
      <dgm:spPr/>
    </dgm:pt>
    <dgm:pt modelId="{35BC45E3-212E-4863-8E54-E27406BE2BE1}" type="pres">
      <dgm:prSet presAssocID="{DD3638E3-8325-4303-8860-75C3B5C5DC23}" presName="parTx" presStyleLbl="node1" presStyleIdx="0" presStyleCnt="2">
        <dgm:presLayoutVars>
          <dgm:chMax val="0"/>
          <dgm:chPref val="0"/>
          <dgm:bulletEnabled val="1"/>
        </dgm:presLayoutVars>
      </dgm:prSet>
      <dgm:spPr/>
      <dgm:t>
        <a:bodyPr/>
        <a:lstStyle/>
        <a:p>
          <a:endParaRPr lang="en-US"/>
        </a:p>
      </dgm:t>
    </dgm:pt>
    <dgm:pt modelId="{CA458415-720B-4EEA-975F-6A7BAD766DBB}" type="pres">
      <dgm:prSet presAssocID="{DD3638E3-8325-4303-8860-75C3B5C5DC23}" presName="parSh" presStyleLbl="node1" presStyleIdx="0" presStyleCnt="2"/>
      <dgm:spPr/>
      <dgm:t>
        <a:bodyPr/>
        <a:lstStyle/>
        <a:p>
          <a:endParaRPr lang="en-US"/>
        </a:p>
      </dgm:t>
    </dgm:pt>
    <dgm:pt modelId="{1F9F8A17-9596-43CB-B745-522E48AB9596}" type="pres">
      <dgm:prSet presAssocID="{DD3638E3-8325-4303-8860-75C3B5C5DC23}" presName="desTx" presStyleLbl="fgAcc1" presStyleIdx="0" presStyleCnt="2">
        <dgm:presLayoutVars>
          <dgm:bulletEnabled val="1"/>
        </dgm:presLayoutVars>
      </dgm:prSet>
      <dgm:spPr/>
      <dgm:t>
        <a:bodyPr/>
        <a:lstStyle/>
        <a:p>
          <a:endParaRPr lang="en-US"/>
        </a:p>
      </dgm:t>
    </dgm:pt>
    <dgm:pt modelId="{E0265D8C-2D6A-4218-A0ED-BC4A7D7F1120}" type="pres">
      <dgm:prSet presAssocID="{C55ACBDF-FE15-4531-98B1-4D495E0177F9}" presName="sibTrans" presStyleLbl="sibTrans2D1" presStyleIdx="0" presStyleCnt="1"/>
      <dgm:spPr/>
    </dgm:pt>
    <dgm:pt modelId="{1BFD62FE-C662-44AC-873C-C871ADE1E62B}" type="pres">
      <dgm:prSet presAssocID="{C55ACBDF-FE15-4531-98B1-4D495E0177F9}" presName="connTx" presStyleLbl="sibTrans2D1" presStyleIdx="0" presStyleCnt="1"/>
      <dgm:spPr/>
    </dgm:pt>
    <dgm:pt modelId="{47110058-2EE4-40B4-9673-1FBA0A512CE0}" type="pres">
      <dgm:prSet presAssocID="{99953CBB-4D30-4594-AF9A-A0E59680FC33}" presName="composite" presStyleCnt="0"/>
      <dgm:spPr/>
    </dgm:pt>
    <dgm:pt modelId="{450E4F83-8A98-4CF5-AC13-AC47F50ADCC0}" type="pres">
      <dgm:prSet presAssocID="{99953CBB-4D30-4594-AF9A-A0E59680FC33}" presName="parTx" presStyleLbl="node1" presStyleIdx="0" presStyleCnt="2">
        <dgm:presLayoutVars>
          <dgm:chMax val="0"/>
          <dgm:chPref val="0"/>
          <dgm:bulletEnabled val="1"/>
        </dgm:presLayoutVars>
      </dgm:prSet>
      <dgm:spPr/>
      <dgm:t>
        <a:bodyPr/>
        <a:lstStyle/>
        <a:p>
          <a:endParaRPr lang="en-US"/>
        </a:p>
      </dgm:t>
    </dgm:pt>
    <dgm:pt modelId="{2A5A53BD-96AF-4926-825A-6BA446BC0731}" type="pres">
      <dgm:prSet presAssocID="{99953CBB-4D30-4594-AF9A-A0E59680FC33}" presName="parSh" presStyleLbl="node1" presStyleIdx="1" presStyleCnt="2"/>
      <dgm:spPr/>
      <dgm:t>
        <a:bodyPr/>
        <a:lstStyle/>
        <a:p>
          <a:endParaRPr lang="en-US"/>
        </a:p>
      </dgm:t>
    </dgm:pt>
    <dgm:pt modelId="{B462ACF6-B391-4E93-961C-1232AC542919}" type="pres">
      <dgm:prSet presAssocID="{99953CBB-4D30-4594-AF9A-A0E59680FC33}" presName="desTx" presStyleLbl="fgAcc1" presStyleIdx="1" presStyleCnt="2">
        <dgm:presLayoutVars>
          <dgm:bulletEnabled val="1"/>
        </dgm:presLayoutVars>
      </dgm:prSet>
      <dgm:spPr/>
      <dgm:t>
        <a:bodyPr/>
        <a:lstStyle/>
        <a:p>
          <a:endParaRPr lang="en-US"/>
        </a:p>
      </dgm:t>
    </dgm:pt>
  </dgm:ptLst>
  <dgm:cxnLst>
    <dgm:cxn modelId="{658E2732-7CB7-4118-9FD4-6C3891370D12}" srcId="{DD3638E3-8325-4303-8860-75C3B5C5DC23}" destId="{2247810D-EEF6-4BD9-9066-81485AEE2082}" srcOrd="0" destOrd="0" parTransId="{596E7149-3387-4949-95C7-A4286A580528}" sibTransId="{7D03A921-B317-4E7A-8CEA-20473FB092A5}"/>
    <dgm:cxn modelId="{27835384-ECB8-4114-BC19-375075C5433C}" type="presOf" srcId="{C55ACBDF-FE15-4531-98B1-4D495E0177F9}" destId="{E0265D8C-2D6A-4218-A0ED-BC4A7D7F1120}" srcOrd="0" destOrd="0" presId="urn:microsoft.com/office/officeart/2005/8/layout/process3"/>
    <dgm:cxn modelId="{9819BA16-E6E1-4DED-AE38-78DD92E76F61}" type="presOf" srcId="{2247810D-EEF6-4BD9-9066-81485AEE2082}" destId="{1F9F8A17-9596-43CB-B745-522E48AB9596}" srcOrd="0" destOrd="0" presId="urn:microsoft.com/office/officeart/2005/8/layout/process3"/>
    <dgm:cxn modelId="{27C46221-E344-47FD-B3E0-21DCA0EB6B15}" type="presOf" srcId="{0B3C8548-40F6-47A1-BC9A-927FA03C092C}" destId="{B462ACF6-B391-4E93-961C-1232AC542919}" srcOrd="0" destOrd="0" presId="urn:microsoft.com/office/officeart/2005/8/layout/process3"/>
    <dgm:cxn modelId="{191C5C4C-226F-4FFD-9AC5-7AD6D7DD1D4C}" srcId="{46951DB4-7839-44CA-B795-80A6CD175786}" destId="{DD3638E3-8325-4303-8860-75C3B5C5DC23}" srcOrd="0" destOrd="0" parTransId="{AEECD78E-67CB-4730-BBB7-70FE4BAF3446}" sibTransId="{C55ACBDF-FE15-4531-98B1-4D495E0177F9}"/>
    <dgm:cxn modelId="{E8C0E8C4-8897-41EA-908E-A7550F64F285}" type="presOf" srcId="{DD3638E3-8325-4303-8860-75C3B5C5DC23}" destId="{35BC45E3-212E-4863-8E54-E27406BE2BE1}" srcOrd="0" destOrd="0" presId="urn:microsoft.com/office/officeart/2005/8/layout/process3"/>
    <dgm:cxn modelId="{9BC1BF5A-92D1-41BB-9619-2F28FD998403}" type="presOf" srcId="{DD3638E3-8325-4303-8860-75C3B5C5DC23}" destId="{CA458415-720B-4EEA-975F-6A7BAD766DBB}" srcOrd="1" destOrd="0" presId="urn:microsoft.com/office/officeart/2005/8/layout/process3"/>
    <dgm:cxn modelId="{5AF45AA2-2FEA-48CB-9F7F-969501814C66}" type="presOf" srcId="{C55ACBDF-FE15-4531-98B1-4D495E0177F9}" destId="{1BFD62FE-C662-44AC-873C-C871ADE1E62B}" srcOrd="1" destOrd="0" presId="urn:microsoft.com/office/officeart/2005/8/layout/process3"/>
    <dgm:cxn modelId="{4DBC9C07-7F9D-4952-9B81-DE649CC5490E}" srcId="{46951DB4-7839-44CA-B795-80A6CD175786}" destId="{99953CBB-4D30-4594-AF9A-A0E59680FC33}" srcOrd="1" destOrd="0" parTransId="{FC1DBD49-C421-4272-B7A0-59593563C86D}" sibTransId="{CE51BBB8-CF27-4315-8C6F-66A3FB41006A}"/>
    <dgm:cxn modelId="{9179E44E-99DE-47F8-BA54-6A14F0BC94BA}" type="presOf" srcId="{46951DB4-7839-44CA-B795-80A6CD175786}" destId="{6BA24BF0-C03C-4A13-AB40-CA43A92206AB}" srcOrd="0" destOrd="0" presId="urn:microsoft.com/office/officeart/2005/8/layout/process3"/>
    <dgm:cxn modelId="{4039F27B-451C-402E-AD67-4C56928592F4}" type="presOf" srcId="{99953CBB-4D30-4594-AF9A-A0E59680FC33}" destId="{2A5A53BD-96AF-4926-825A-6BA446BC0731}" srcOrd="1" destOrd="0" presId="urn:microsoft.com/office/officeart/2005/8/layout/process3"/>
    <dgm:cxn modelId="{52F6B8E9-4D67-4A2F-B296-BF24E211B65B}" type="presOf" srcId="{99953CBB-4D30-4594-AF9A-A0E59680FC33}" destId="{450E4F83-8A98-4CF5-AC13-AC47F50ADCC0}" srcOrd="0" destOrd="0" presId="urn:microsoft.com/office/officeart/2005/8/layout/process3"/>
    <dgm:cxn modelId="{52399F88-ECA6-44A7-9FE0-9286CE36616E}" srcId="{99953CBB-4D30-4594-AF9A-A0E59680FC33}" destId="{0B3C8548-40F6-47A1-BC9A-927FA03C092C}" srcOrd="0" destOrd="0" parTransId="{178879F4-249C-46E8-9655-3BACA24904FC}" sibTransId="{5B4BDF8C-63DF-47CF-91E9-C6349742016E}"/>
    <dgm:cxn modelId="{CE2F4DEB-A4CF-4858-8FDE-0927A54747B0}" type="presParOf" srcId="{6BA24BF0-C03C-4A13-AB40-CA43A92206AB}" destId="{F1D9CF28-771E-4B00-8A80-643727DBB729}" srcOrd="0" destOrd="0" presId="urn:microsoft.com/office/officeart/2005/8/layout/process3"/>
    <dgm:cxn modelId="{1ABF10C3-5608-48D9-B42D-948F2DE1EBD2}" type="presParOf" srcId="{F1D9CF28-771E-4B00-8A80-643727DBB729}" destId="{35BC45E3-212E-4863-8E54-E27406BE2BE1}" srcOrd="0" destOrd="0" presId="urn:microsoft.com/office/officeart/2005/8/layout/process3"/>
    <dgm:cxn modelId="{0AB17A49-BD47-4DE6-B921-10A51E99CE11}" type="presParOf" srcId="{F1D9CF28-771E-4B00-8A80-643727DBB729}" destId="{CA458415-720B-4EEA-975F-6A7BAD766DBB}" srcOrd="1" destOrd="0" presId="urn:microsoft.com/office/officeart/2005/8/layout/process3"/>
    <dgm:cxn modelId="{D7A68A39-5F95-4195-8F4A-D8FB3BEC9DAC}" type="presParOf" srcId="{F1D9CF28-771E-4B00-8A80-643727DBB729}" destId="{1F9F8A17-9596-43CB-B745-522E48AB9596}" srcOrd="2" destOrd="0" presId="urn:microsoft.com/office/officeart/2005/8/layout/process3"/>
    <dgm:cxn modelId="{C32FC1CE-FDC1-4AF5-89D3-82764F611DFA}" type="presParOf" srcId="{6BA24BF0-C03C-4A13-AB40-CA43A92206AB}" destId="{E0265D8C-2D6A-4218-A0ED-BC4A7D7F1120}" srcOrd="1" destOrd="0" presId="urn:microsoft.com/office/officeart/2005/8/layout/process3"/>
    <dgm:cxn modelId="{8E21D838-95B3-448C-9098-6443C83721DA}" type="presParOf" srcId="{E0265D8C-2D6A-4218-A0ED-BC4A7D7F1120}" destId="{1BFD62FE-C662-44AC-873C-C871ADE1E62B}" srcOrd="0" destOrd="0" presId="urn:microsoft.com/office/officeart/2005/8/layout/process3"/>
    <dgm:cxn modelId="{98759292-B985-466A-B185-238BF0E5A214}" type="presParOf" srcId="{6BA24BF0-C03C-4A13-AB40-CA43A92206AB}" destId="{47110058-2EE4-40B4-9673-1FBA0A512CE0}" srcOrd="2" destOrd="0" presId="urn:microsoft.com/office/officeart/2005/8/layout/process3"/>
    <dgm:cxn modelId="{6168341E-1757-4B9B-A129-934AC79C24AD}" type="presParOf" srcId="{47110058-2EE4-40B4-9673-1FBA0A512CE0}" destId="{450E4F83-8A98-4CF5-AC13-AC47F50ADCC0}" srcOrd="0" destOrd="0" presId="urn:microsoft.com/office/officeart/2005/8/layout/process3"/>
    <dgm:cxn modelId="{83560655-C1A1-45F3-9070-157807A56281}" type="presParOf" srcId="{47110058-2EE4-40B4-9673-1FBA0A512CE0}" destId="{2A5A53BD-96AF-4926-825A-6BA446BC0731}" srcOrd="1" destOrd="0" presId="urn:microsoft.com/office/officeart/2005/8/layout/process3"/>
    <dgm:cxn modelId="{29799327-F8C4-4D69-A21A-8171CA5F6766}" type="presParOf" srcId="{47110058-2EE4-40B4-9673-1FBA0A512CE0}" destId="{B462ACF6-B391-4E93-961C-1232AC54291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C0A19-4E45-43B6-B0E5-9B0248B8BA3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DD96244-2C41-4935-B5EE-98CEC9C1BCA0}">
      <dgm:prSet phldrT="[Text]" custT="1"/>
      <dgm:spPr/>
      <dgm:t>
        <a:bodyPr/>
        <a:lstStyle/>
        <a:p>
          <a:r>
            <a:rPr lang="en-US" sz="1600" dirty="0" smtClean="0"/>
            <a:t>Convening Body</a:t>
          </a:r>
          <a:endParaRPr lang="en-US" sz="1600" dirty="0"/>
        </a:p>
      </dgm:t>
    </dgm:pt>
    <dgm:pt modelId="{8015FFA5-F84A-44BE-9C4C-A76EAC6CA57D}" type="parTrans" cxnId="{FCCD4969-B670-498E-8182-24868317C6C1}">
      <dgm:prSet/>
      <dgm:spPr/>
      <dgm:t>
        <a:bodyPr/>
        <a:lstStyle/>
        <a:p>
          <a:endParaRPr lang="en-US"/>
        </a:p>
      </dgm:t>
    </dgm:pt>
    <dgm:pt modelId="{7CA611D2-FB7A-42BC-9856-5A65CFBDDC15}" type="sibTrans" cxnId="{FCCD4969-B670-498E-8182-24868317C6C1}">
      <dgm:prSet/>
      <dgm:spPr/>
      <dgm:t>
        <a:bodyPr/>
        <a:lstStyle/>
        <a:p>
          <a:endParaRPr lang="en-US"/>
        </a:p>
      </dgm:t>
    </dgm:pt>
    <dgm:pt modelId="{8705743D-B8B6-4B0D-8CBF-0224744FA171}">
      <dgm:prSet phldrT="[Text]" custT="1"/>
      <dgm:spPr/>
      <dgm:t>
        <a:bodyPr/>
        <a:lstStyle/>
        <a:p>
          <a:r>
            <a:rPr lang="en-US" sz="1800" dirty="0" smtClean="0"/>
            <a:t>Convenes a meeting of interested stakeholders to formulate an initiative</a:t>
          </a:r>
          <a:endParaRPr lang="en-US" sz="1800" dirty="0"/>
        </a:p>
      </dgm:t>
    </dgm:pt>
    <dgm:pt modelId="{9F443BE0-6B24-4EAE-9F99-CB11D4578883}" type="parTrans" cxnId="{2FC1E214-69F3-4345-A38B-A4136CC4C5E4}">
      <dgm:prSet/>
      <dgm:spPr/>
      <dgm:t>
        <a:bodyPr/>
        <a:lstStyle/>
        <a:p>
          <a:endParaRPr lang="en-US"/>
        </a:p>
      </dgm:t>
    </dgm:pt>
    <dgm:pt modelId="{0D142E72-DAE2-43FC-84CF-8D49A228269F}" type="sibTrans" cxnId="{2FC1E214-69F3-4345-A38B-A4136CC4C5E4}">
      <dgm:prSet/>
      <dgm:spPr/>
      <dgm:t>
        <a:bodyPr/>
        <a:lstStyle/>
        <a:p>
          <a:endParaRPr lang="en-US"/>
        </a:p>
      </dgm:t>
    </dgm:pt>
    <dgm:pt modelId="{7C869A97-C4EB-432C-93CC-987C7F5C0106}">
      <dgm:prSet phldrT="[Text]" custT="1"/>
      <dgm:spPr/>
      <dgm:t>
        <a:bodyPr/>
        <a:lstStyle/>
        <a:p>
          <a:r>
            <a:rPr lang="en-US" sz="1600" dirty="0" smtClean="0"/>
            <a:t>Stakeholders pledge interest in moving forward</a:t>
          </a:r>
          <a:endParaRPr lang="en-US" sz="1600" dirty="0"/>
        </a:p>
      </dgm:t>
    </dgm:pt>
    <dgm:pt modelId="{D222631E-2F70-4DF5-839D-BED21254AF5D}" type="parTrans" cxnId="{B6F722EC-CF3A-4B26-AA6E-236657C06005}">
      <dgm:prSet/>
      <dgm:spPr/>
      <dgm:t>
        <a:bodyPr/>
        <a:lstStyle/>
        <a:p>
          <a:endParaRPr lang="en-US"/>
        </a:p>
      </dgm:t>
    </dgm:pt>
    <dgm:pt modelId="{19B7A43E-7BDA-462C-BD9A-BF5864E2BDDB}" type="sibTrans" cxnId="{B6F722EC-CF3A-4B26-AA6E-236657C06005}">
      <dgm:prSet/>
      <dgm:spPr/>
      <dgm:t>
        <a:bodyPr/>
        <a:lstStyle/>
        <a:p>
          <a:endParaRPr lang="en-US"/>
        </a:p>
      </dgm:t>
    </dgm:pt>
    <dgm:pt modelId="{9EB9FDB6-F0DA-4EF6-863C-0318E54A5C83}">
      <dgm:prSet phldrT="[Text]" custT="1"/>
      <dgm:spPr/>
      <dgm:t>
        <a:bodyPr/>
        <a:lstStyle/>
        <a:p>
          <a:r>
            <a:rPr lang="en-US" sz="1600" dirty="0" smtClean="0"/>
            <a:t>Analyze subscription spend and publishing output by institution / country </a:t>
          </a:r>
          <a:endParaRPr lang="en-US" sz="1600" dirty="0"/>
        </a:p>
      </dgm:t>
    </dgm:pt>
    <dgm:pt modelId="{8F0B1713-6056-4611-BA6C-3B16C96BBE31}" type="parTrans" cxnId="{703B1EBE-EE3A-4DEE-A696-41C7E1B4BCA3}">
      <dgm:prSet/>
      <dgm:spPr/>
      <dgm:t>
        <a:bodyPr/>
        <a:lstStyle/>
        <a:p>
          <a:endParaRPr lang="en-US"/>
        </a:p>
      </dgm:t>
    </dgm:pt>
    <dgm:pt modelId="{D1A637DA-FA49-4C9A-8379-0C7F40AA9014}" type="sibTrans" cxnId="{703B1EBE-EE3A-4DEE-A696-41C7E1B4BCA3}">
      <dgm:prSet/>
      <dgm:spPr/>
      <dgm:t>
        <a:bodyPr/>
        <a:lstStyle/>
        <a:p>
          <a:endParaRPr lang="en-US"/>
        </a:p>
      </dgm:t>
    </dgm:pt>
    <dgm:pt modelId="{25445401-D93E-4A95-970D-1969037B5008}">
      <dgm:prSet phldrT="[Text]" custT="1"/>
      <dgm:spPr/>
      <dgm:t>
        <a:bodyPr/>
        <a:lstStyle/>
        <a:p>
          <a:r>
            <a:rPr lang="en-US" sz="1800" dirty="0" smtClean="0"/>
            <a:t>Analytical capability offered by MPDL, UC Pay It Forward project tools </a:t>
          </a:r>
          <a:endParaRPr lang="en-US" sz="1800" dirty="0"/>
        </a:p>
      </dgm:t>
    </dgm:pt>
    <dgm:pt modelId="{FA6D1FF0-AA89-425C-B49F-D565E8C05C7F}" type="parTrans" cxnId="{F089ABB2-12A2-4FE3-840B-B34FE70A8D21}">
      <dgm:prSet/>
      <dgm:spPr/>
      <dgm:t>
        <a:bodyPr/>
        <a:lstStyle/>
        <a:p>
          <a:endParaRPr lang="en-US"/>
        </a:p>
      </dgm:t>
    </dgm:pt>
    <dgm:pt modelId="{68323127-BA7B-4ECD-9F67-3AAD199B58BF}" type="sibTrans" cxnId="{F089ABB2-12A2-4FE3-840B-B34FE70A8D21}">
      <dgm:prSet/>
      <dgm:spPr/>
      <dgm:t>
        <a:bodyPr/>
        <a:lstStyle/>
        <a:p>
          <a:endParaRPr lang="en-US"/>
        </a:p>
      </dgm:t>
    </dgm:pt>
    <dgm:pt modelId="{3EA5BD9A-4BC9-4F44-81CE-57BA90C0691E}">
      <dgm:prSet phldrT="[Text]"/>
      <dgm:spPr/>
      <dgm:t>
        <a:bodyPr/>
        <a:lstStyle/>
        <a:p>
          <a:r>
            <a:rPr lang="en-US" dirty="0" smtClean="0"/>
            <a:t>Offset deals entered into</a:t>
          </a:r>
          <a:endParaRPr lang="en-US" dirty="0"/>
        </a:p>
      </dgm:t>
    </dgm:pt>
    <dgm:pt modelId="{A741C724-06B2-4E4A-9176-3CDBD5C7BA60}" type="parTrans" cxnId="{269E726B-1959-4B6C-8508-15F5517A8EC0}">
      <dgm:prSet/>
      <dgm:spPr/>
      <dgm:t>
        <a:bodyPr/>
        <a:lstStyle/>
        <a:p>
          <a:endParaRPr lang="en-US"/>
        </a:p>
      </dgm:t>
    </dgm:pt>
    <dgm:pt modelId="{0F287D26-988C-4366-8ED2-CA5FEECE6A2E}" type="sibTrans" cxnId="{269E726B-1959-4B6C-8508-15F5517A8EC0}">
      <dgm:prSet/>
      <dgm:spPr/>
      <dgm:t>
        <a:bodyPr/>
        <a:lstStyle/>
        <a:p>
          <a:endParaRPr lang="en-US"/>
        </a:p>
      </dgm:t>
    </dgm:pt>
    <dgm:pt modelId="{31A255AA-2D4E-4799-9773-1908DF9FE863}">
      <dgm:prSet phldrT="[Text]" custT="1"/>
      <dgm:spPr/>
      <dgm:t>
        <a:bodyPr/>
        <a:lstStyle/>
        <a:p>
          <a:r>
            <a:rPr lang="en-US" sz="1800" dirty="0" smtClean="0"/>
            <a:t>With development of migration paths and best practices, while avoiding restraint of trade</a:t>
          </a:r>
          <a:endParaRPr lang="en-US" sz="1800" dirty="0"/>
        </a:p>
      </dgm:t>
    </dgm:pt>
    <dgm:pt modelId="{8972AB85-ECB6-43BF-98D5-728B09841FD6}" type="parTrans" cxnId="{5C96E326-799A-43CC-8A31-37B638C55BC9}">
      <dgm:prSet/>
      <dgm:spPr/>
      <dgm:t>
        <a:bodyPr/>
        <a:lstStyle/>
        <a:p>
          <a:endParaRPr lang="en-US"/>
        </a:p>
      </dgm:t>
    </dgm:pt>
    <dgm:pt modelId="{0B3C67F4-1B80-429F-88B6-850C571B154C}" type="sibTrans" cxnId="{5C96E326-799A-43CC-8A31-37B638C55BC9}">
      <dgm:prSet/>
      <dgm:spPr/>
      <dgm:t>
        <a:bodyPr/>
        <a:lstStyle/>
        <a:p>
          <a:endParaRPr lang="en-US"/>
        </a:p>
      </dgm:t>
    </dgm:pt>
    <dgm:pt modelId="{A341D6EF-8C97-4D6C-B9A2-ECD36AD2519F}" type="pres">
      <dgm:prSet presAssocID="{132C0A19-4E45-43B6-B0E5-9B0248B8BA39}" presName="rootnode" presStyleCnt="0">
        <dgm:presLayoutVars>
          <dgm:chMax/>
          <dgm:chPref/>
          <dgm:dir/>
          <dgm:animLvl val="lvl"/>
        </dgm:presLayoutVars>
      </dgm:prSet>
      <dgm:spPr/>
    </dgm:pt>
    <dgm:pt modelId="{CF2AD68E-2A41-4BE7-B8DA-BDEB0D175B40}" type="pres">
      <dgm:prSet presAssocID="{7DD96244-2C41-4935-B5EE-98CEC9C1BCA0}" presName="composite" presStyleCnt="0"/>
      <dgm:spPr/>
    </dgm:pt>
    <dgm:pt modelId="{4AFF42E8-7B47-4E53-96E2-2B8A7B46303F}" type="pres">
      <dgm:prSet presAssocID="{7DD96244-2C41-4935-B5EE-98CEC9C1BCA0}" presName="bentUpArrow1" presStyleLbl="alignImgPlace1" presStyleIdx="0" presStyleCnt="3"/>
      <dgm:spPr/>
    </dgm:pt>
    <dgm:pt modelId="{97E94A67-DD96-4F96-9EBF-274024A72340}" type="pres">
      <dgm:prSet presAssocID="{7DD96244-2C41-4935-B5EE-98CEC9C1BCA0}" presName="ParentText" presStyleLbl="node1" presStyleIdx="0" presStyleCnt="4">
        <dgm:presLayoutVars>
          <dgm:chMax val="1"/>
          <dgm:chPref val="1"/>
          <dgm:bulletEnabled val="1"/>
        </dgm:presLayoutVars>
      </dgm:prSet>
      <dgm:spPr/>
    </dgm:pt>
    <dgm:pt modelId="{C556A7EE-F04C-42CF-8B9E-24E0B075AAFB}" type="pres">
      <dgm:prSet presAssocID="{7DD96244-2C41-4935-B5EE-98CEC9C1BCA0}" presName="ChildText" presStyleLbl="revTx" presStyleIdx="0" presStyleCnt="4" custScaleX="367227" custLinFactX="32124" custLinFactNeighborX="100000" custLinFactNeighborY="-2928">
        <dgm:presLayoutVars>
          <dgm:chMax val="0"/>
          <dgm:chPref val="0"/>
          <dgm:bulletEnabled val="1"/>
        </dgm:presLayoutVars>
      </dgm:prSet>
      <dgm:spPr/>
      <dgm:t>
        <a:bodyPr/>
        <a:lstStyle/>
        <a:p>
          <a:endParaRPr lang="en-US"/>
        </a:p>
      </dgm:t>
    </dgm:pt>
    <dgm:pt modelId="{79F78069-22CF-449A-9D6C-0E10FB26A598}" type="pres">
      <dgm:prSet presAssocID="{7CA611D2-FB7A-42BC-9856-5A65CFBDDC15}" presName="sibTrans" presStyleCnt="0"/>
      <dgm:spPr/>
    </dgm:pt>
    <dgm:pt modelId="{B347991B-FC65-40DF-B5ED-A56A7123FAF6}" type="pres">
      <dgm:prSet presAssocID="{7C869A97-C4EB-432C-93CC-987C7F5C0106}" presName="composite" presStyleCnt="0"/>
      <dgm:spPr/>
    </dgm:pt>
    <dgm:pt modelId="{229A2ED0-B247-429B-B27F-5B4FC9090637}" type="pres">
      <dgm:prSet presAssocID="{7C869A97-C4EB-432C-93CC-987C7F5C0106}" presName="bentUpArrow1" presStyleLbl="alignImgPlace1" presStyleIdx="1" presStyleCnt="3" custLinFactNeighborX="-83158" custLinFactNeighborY="-6818"/>
      <dgm:spPr/>
    </dgm:pt>
    <dgm:pt modelId="{D24D51AD-779C-4C84-A5F7-5CBAA568D086}" type="pres">
      <dgm:prSet presAssocID="{7C869A97-C4EB-432C-93CC-987C7F5C0106}" presName="ParentText" presStyleLbl="node1" presStyleIdx="1" presStyleCnt="4" custScaleX="131633" custScaleY="125327" custLinFactNeighborX="-51886" custLinFactNeighborY="-7576">
        <dgm:presLayoutVars>
          <dgm:chMax val="1"/>
          <dgm:chPref val="1"/>
          <dgm:bulletEnabled val="1"/>
        </dgm:presLayoutVars>
      </dgm:prSet>
      <dgm:spPr/>
      <dgm:t>
        <a:bodyPr/>
        <a:lstStyle/>
        <a:p>
          <a:endParaRPr lang="en-US"/>
        </a:p>
      </dgm:t>
    </dgm:pt>
    <dgm:pt modelId="{B077F099-3EA6-474E-BF61-0AA4010158D9}" type="pres">
      <dgm:prSet presAssocID="{7C869A97-C4EB-432C-93CC-987C7F5C0106}" presName="ChildText" presStyleLbl="revTx" presStyleIdx="1" presStyleCnt="4">
        <dgm:presLayoutVars>
          <dgm:chMax val="0"/>
          <dgm:chPref val="0"/>
          <dgm:bulletEnabled val="1"/>
        </dgm:presLayoutVars>
      </dgm:prSet>
      <dgm:spPr/>
      <dgm:t>
        <a:bodyPr/>
        <a:lstStyle/>
        <a:p>
          <a:endParaRPr lang="en-US"/>
        </a:p>
      </dgm:t>
    </dgm:pt>
    <dgm:pt modelId="{4B9A6792-FE39-4A11-A4D0-FFE3E28535BE}" type="pres">
      <dgm:prSet presAssocID="{19B7A43E-7BDA-462C-BD9A-BF5864E2BDDB}" presName="sibTrans" presStyleCnt="0"/>
      <dgm:spPr/>
    </dgm:pt>
    <dgm:pt modelId="{C6D93275-B4D2-4FAF-90DF-8E41DCABC24B}" type="pres">
      <dgm:prSet presAssocID="{9EB9FDB6-F0DA-4EF6-863C-0318E54A5C83}" presName="composite" presStyleCnt="0"/>
      <dgm:spPr/>
    </dgm:pt>
    <dgm:pt modelId="{1C68A651-D63E-4495-B9E3-A3A1F9F37A88}" type="pres">
      <dgm:prSet presAssocID="{9EB9FDB6-F0DA-4EF6-863C-0318E54A5C83}" presName="bentUpArrow1" presStyleLbl="alignImgPlace1" presStyleIdx="2" presStyleCnt="3" custLinFactX="-34769" custLinFactNeighborX="-100000" custLinFactNeighborY="381"/>
      <dgm:spPr/>
    </dgm:pt>
    <dgm:pt modelId="{D9DEE49C-FC0B-46EE-9D11-6B1C66496433}" type="pres">
      <dgm:prSet presAssocID="{9EB9FDB6-F0DA-4EF6-863C-0318E54A5C83}" presName="ParentText" presStyleLbl="node1" presStyleIdx="2" presStyleCnt="4" custScaleX="146498" custLinFactNeighborX="-89596" custLinFactNeighborY="-2051">
        <dgm:presLayoutVars>
          <dgm:chMax val="1"/>
          <dgm:chPref val="1"/>
          <dgm:bulletEnabled val="1"/>
        </dgm:presLayoutVars>
      </dgm:prSet>
      <dgm:spPr/>
      <dgm:t>
        <a:bodyPr/>
        <a:lstStyle/>
        <a:p>
          <a:endParaRPr lang="en-US"/>
        </a:p>
      </dgm:t>
    </dgm:pt>
    <dgm:pt modelId="{C89F3AA8-7E1C-40CD-9139-E9637F10B9EB}" type="pres">
      <dgm:prSet presAssocID="{9EB9FDB6-F0DA-4EF6-863C-0318E54A5C83}" presName="ChildText" presStyleLbl="revTx" presStyleIdx="2" presStyleCnt="4" custScaleX="310211" custLinFactNeighborX="22934" custLinFactNeighborY="-2115">
        <dgm:presLayoutVars>
          <dgm:chMax val="0"/>
          <dgm:chPref val="0"/>
          <dgm:bulletEnabled val="1"/>
        </dgm:presLayoutVars>
      </dgm:prSet>
      <dgm:spPr/>
    </dgm:pt>
    <dgm:pt modelId="{0AAA8636-97F3-4C38-B4C0-C6D2C8272FC3}" type="pres">
      <dgm:prSet presAssocID="{D1A637DA-FA49-4C9A-8379-0C7F40AA9014}" presName="sibTrans" presStyleCnt="0"/>
      <dgm:spPr/>
    </dgm:pt>
    <dgm:pt modelId="{9F8BF34F-B4E2-4EBC-A9BA-F571EF24CEF3}" type="pres">
      <dgm:prSet presAssocID="{3EA5BD9A-4BC9-4F44-81CE-57BA90C0691E}" presName="composite" presStyleCnt="0"/>
      <dgm:spPr/>
    </dgm:pt>
    <dgm:pt modelId="{DBF71E87-918C-4104-BD78-27AFAE3524BB}" type="pres">
      <dgm:prSet presAssocID="{3EA5BD9A-4BC9-4F44-81CE-57BA90C0691E}" presName="ParentText" presStyleLbl="node1" presStyleIdx="3" presStyleCnt="4" custScaleX="111828" custLinFactX="-15067" custLinFactNeighborX="-100000" custLinFactNeighborY="-5982">
        <dgm:presLayoutVars>
          <dgm:chMax val="1"/>
          <dgm:chPref val="1"/>
          <dgm:bulletEnabled val="1"/>
        </dgm:presLayoutVars>
      </dgm:prSet>
      <dgm:spPr/>
    </dgm:pt>
    <dgm:pt modelId="{C67DE96B-14E3-4FD4-A93A-99A8F4CD9DA0}" type="pres">
      <dgm:prSet presAssocID="{3EA5BD9A-4BC9-4F44-81CE-57BA90C0691E}" presName="FinalChildText" presStyleLbl="revTx" presStyleIdx="3" presStyleCnt="4" custScaleX="375317">
        <dgm:presLayoutVars>
          <dgm:chMax val="0"/>
          <dgm:chPref val="0"/>
          <dgm:bulletEnabled val="1"/>
        </dgm:presLayoutVars>
      </dgm:prSet>
      <dgm:spPr/>
      <dgm:t>
        <a:bodyPr/>
        <a:lstStyle/>
        <a:p>
          <a:endParaRPr lang="en-US"/>
        </a:p>
      </dgm:t>
    </dgm:pt>
  </dgm:ptLst>
  <dgm:cxnLst>
    <dgm:cxn modelId="{B6F722EC-CF3A-4B26-AA6E-236657C06005}" srcId="{132C0A19-4E45-43B6-B0E5-9B0248B8BA39}" destId="{7C869A97-C4EB-432C-93CC-987C7F5C0106}" srcOrd="1" destOrd="0" parTransId="{D222631E-2F70-4DF5-839D-BED21254AF5D}" sibTransId="{19B7A43E-7BDA-462C-BD9A-BF5864E2BDDB}"/>
    <dgm:cxn modelId="{C0BF3696-6847-4919-98AB-34A7612743CC}" type="presOf" srcId="{132C0A19-4E45-43B6-B0E5-9B0248B8BA39}" destId="{A341D6EF-8C97-4D6C-B9A2-ECD36AD2519F}" srcOrd="0" destOrd="0" presId="urn:microsoft.com/office/officeart/2005/8/layout/StepDownProcess"/>
    <dgm:cxn modelId="{2FCF6739-2E36-4196-AA3D-0CFD1C27C4CB}" type="presOf" srcId="{3EA5BD9A-4BC9-4F44-81CE-57BA90C0691E}" destId="{DBF71E87-918C-4104-BD78-27AFAE3524BB}" srcOrd="0" destOrd="0" presId="urn:microsoft.com/office/officeart/2005/8/layout/StepDownProcess"/>
    <dgm:cxn modelId="{2FC1E214-69F3-4345-A38B-A4136CC4C5E4}" srcId="{7DD96244-2C41-4935-B5EE-98CEC9C1BCA0}" destId="{8705743D-B8B6-4B0D-8CBF-0224744FA171}" srcOrd="0" destOrd="0" parTransId="{9F443BE0-6B24-4EAE-9F99-CB11D4578883}" sibTransId="{0D142E72-DAE2-43FC-84CF-8D49A228269F}"/>
    <dgm:cxn modelId="{5C96E326-799A-43CC-8A31-37B638C55BC9}" srcId="{3EA5BD9A-4BC9-4F44-81CE-57BA90C0691E}" destId="{31A255AA-2D4E-4799-9773-1908DF9FE863}" srcOrd="0" destOrd="0" parTransId="{8972AB85-ECB6-43BF-98D5-728B09841FD6}" sibTransId="{0B3C67F4-1B80-429F-88B6-850C571B154C}"/>
    <dgm:cxn modelId="{F5AEEF9E-D313-4FE2-A7EB-1391DDA8809A}" type="presOf" srcId="{25445401-D93E-4A95-970D-1969037B5008}" destId="{C89F3AA8-7E1C-40CD-9139-E9637F10B9EB}" srcOrd="0" destOrd="0" presId="urn:microsoft.com/office/officeart/2005/8/layout/StepDownProcess"/>
    <dgm:cxn modelId="{FCCD4969-B670-498E-8182-24868317C6C1}" srcId="{132C0A19-4E45-43B6-B0E5-9B0248B8BA39}" destId="{7DD96244-2C41-4935-B5EE-98CEC9C1BCA0}" srcOrd="0" destOrd="0" parTransId="{8015FFA5-F84A-44BE-9C4C-A76EAC6CA57D}" sibTransId="{7CA611D2-FB7A-42BC-9856-5A65CFBDDC15}"/>
    <dgm:cxn modelId="{3283DF76-66D1-49CA-A009-3E84379D1391}" type="presOf" srcId="{7DD96244-2C41-4935-B5EE-98CEC9C1BCA0}" destId="{97E94A67-DD96-4F96-9EBF-274024A72340}" srcOrd="0" destOrd="0" presId="urn:microsoft.com/office/officeart/2005/8/layout/StepDownProcess"/>
    <dgm:cxn modelId="{F089ABB2-12A2-4FE3-840B-B34FE70A8D21}" srcId="{9EB9FDB6-F0DA-4EF6-863C-0318E54A5C83}" destId="{25445401-D93E-4A95-970D-1969037B5008}" srcOrd="0" destOrd="0" parTransId="{FA6D1FF0-AA89-425C-B49F-D565E8C05C7F}" sibTransId="{68323127-BA7B-4ECD-9F67-3AAD199B58BF}"/>
    <dgm:cxn modelId="{0CD902C0-4042-44EC-99AE-4FE814FCB72D}" type="presOf" srcId="{9EB9FDB6-F0DA-4EF6-863C-0318E54A5C83}" destId="{D9DEE49C-FC0B-46EE-9D11-6B1C66496433}" srcOrd="0" destOrd="0" presId="urn:microsoft.com/office/officeart/2005/8/layout/StepDownProcess"/>
    <dgm:cxn modelId="{B1AEC308-EE75-4D64-86BD-DCBD479C36AE}" type="presOf" srcId="{7C869A97-C4EB-432C-93CC-987C7F5C0106}" destId="{D24D51AD-779C-4C84-A5F7-5CBAA568D086}" srcOrd="0" destOrd="0" presId="urn:microsoft.com/office/officeart/2005/8/layout/StepDownProcess"/>
    <dgm:cxn modelId="{2E5F828B-65CF-4814-AEE7-C996EEB5BDFE}" type="presOf" srcId="{8705743D-B8B6-4B0D-8CBF-0224744FA171}" destId="{C556A7EE-F04C-42CF-8B9E-24E0B075AAFB}" srcOrd="0" destOrd="0" presId="urn:microsoft.com/office/officeart/2005/8/layout/StepDownProcess"/>
    <dgm:cxn modelId="{703B1EBE-EE3A-4DEE-A696-41C7E1B4BCA3}" srcId="{132C0A19-4E45-43B6-B0E5-9B0248B8BA39}" destId="{9EB9FDB6-F0DA-4EF6-863C-0318E54A5C83}" srcOrd="2" destOrd="0" parTransId="{8F0B1713-6056-4611-BA6C-3B16C96BBE31}" sibTransId="{D1A637DA-FA49-4C9A-8379-0C7F40AA9014}"/>
    <dgm:cxn modelId="{DE69076E-BB4B-4283-9949-4BED53F09AD2}" type="presOf" srcId="{31A255AA-2D4E-4799-9773-1908DF9FE863}" destId="{C67DE96B-14E3-4FD4-A93A-99A8F4CD9DA0}" srcOrd="0" destOrd="0" presId="urn:microsoft.com/office/officeart/2005/8/layout/StepDownProcess"/>
    <dgm:cxn modelId="{269E726B-1959-4B6C-8508-15F5517A8EC0}" srcId="{132C0A19-4E45-43B6-B0E5-9B0248B8BA39}" destId="{3EA5BD9A-4BC9-4F44-81CE-57BA90C0691E}" srcOrd="3" destOrd="0" parTransId="{A741C724-06B2-4E4A-9176-3CDBD5C7BA60}" sibTransId="{0F287D26-988C-4366-8ED2-CA5FEECE6A2E}"/>
    <dgm:cxn modelId="{2E050452-8811-4C97-9D1E-5E56FA3B7DB8}" type="presParOf" srcId="{A341D6EF-8C97-4D6C-B9A2-ECD36AD2519F}" destId="{CF2AD68E-2A41-4BE7-B8DA-BDEB0D175B40}" srcOrd="0" destOrd="0" presId="urn:microsoft.com/office/officeart/2005/8/layout/StepDownProcess"/>
    <dgm:cxn modelId="{B60FEC3B-595A-4EDA-9C2A-4E267C02658B}" type="presParOf" srcId="{CF2AD68E-2A41-4BE7-B8DA-BDEB0D175B40}" destId="{4AFF42E8-7B47-4E53-96E2-2B8A7B46303F}" srcOrd="0" destOrd="0" presId="urn:microsoft.com/office/officeart/2005/8/layout/StepDownProcess"/>
    <dgm:cxn modelId="{C20A9D65-CE57-4220-9404-4C412464991C}" type="presParOf" srcId="{CF2AD68E-2A41-4BE7-B8DA-BDEB0D175B40}" destId="{97E94A67-DD96-4F96-9EBF-274024A72340}" srcOrd="1" destOrd="0" presId="urn:microsoft.com/office/officeart/2005/8/layout/StepDownProcess"/>
    <dgm:cxn modelId="{A37268E5-9C7D-4FC5-A627-3D068CE36D7B}" type="presParOf" srcId="{CF2AD68E-2A41-4BE7-B8DA-BDEB0D175B40}" destId="{C556A7EE-F04C-42CF-8B9E-24E0B075AAFB}" srcOrd="2" destOrd="0" presId="urn:microsoft.com/office/officeart/2005/8/layout/StepDownProcess"/>
    <dgm:cxn modelId="{69BC57C3-E3EB-43EE-A3AF-E3C81C78E50D}" type="presParOf" srcId="{A341D6EF-8C97-4D6C-B9A2-ECD36AD2519F}" destId="{79F78069-22CF-449A-9D6C-0E10FB26A598}" srcOrd="1" destOrd="0" presId="urn:microsoft.com/office/officeart/2005/8/layout/StepDownProcess"/>
    <dgm:cxn modelId="{4C2D34ED-59D7-49E5-940B-1F11C7769D19}" type="presParOf" srcId="{A341D6EF-8C97-4D6C-B9A2-ECD36AD2519F}" destId="{B347991B-FC65-40DF-B5ED-A56A7123FAF6}" srcOrd="2" destOrd="0" presId="urn:microsoft.com/office/officeart/2005/8/layout/StepDownProcess"/>
    <dgm:cxn modelId="{D6AFDF29-6C00-472D-A54E-5D6ED36868A3}" type="presParOf" srcId="{B347991B-FC65-40DF-B5ED-A56A7123FAF6}" destId="{229A2ED0-B247-429B-B27F-5B4FC9090637}" srcOrd="0" destOrd="0" presId="urn:microsoft.com/office/officeart/2005/8/layout/StepDownProcess"/>
    <dgm:cxn modelId="{E0C6F7DC-4671-4CD3-97F9-C04860A4C273}" type="presParOf" srcId="{B347991B-FC65-40DF-B5ED-A56A7123FAF6}" destId="{D24D51AD-779C-4C84-A5F7-5CBAA568D086}" srcOrd="1" destOrd="0" presId="urn:microsoft.com/office/officeart/2005/8/layout/StepDownProcess"/>
    <dgm:cxn modelId="{DEF40DF8-8616-42F0-AE92-8AA76033EE71}" type="presParOf" srcId="{B347991B-FC65-40DF-B5ED-A56A7123FAF6}" destId="{B077F099-3EA6-474E-BF61-0AA4010158D9}" srcOrd="2" destOrd="0" presId="urn:microsoft.com/office/officeart/2005/8/layout/StepDownProcess"/>
    <dgm:cxn modelId="{E0B0460C-9CED-4F5F-B327-C703B8890442}" type="presParOf" srcId="{A341D6EF-8C97-4D6C-B9A2-ECD36AD2519F}" destId="{4B9A6792-FE39-4A11-A4D0-FFE3E28535BE}" srcOrd="3" destOrd="0" presId="urn:microsoft.com/office/officeart/2005/8/layout/StepDownProcess"/>
    <dgm:cxn modelId="{8E829109-648E-4004-851B-5E38C310BE1A}" type="presParOf" srcId="{A341D6EF-8C97-4D6C-B9A2-ECD36AD2519F}" destId="{C6D93275-B4D2-4FAF-90DF-8E41DCABC24B}" srcOrd="4" destOrd="0" presId="urn:microsoft.com/office/officeart/2005/8/layout/StepDownProcess"/>
    <dgm:cxn modelId="{F0981FB1-3ADD-4354-879E-0AB143C6D84D}" type="presParOf" srcId="{C6D93275-B4D2-4FAF-90DF-8E41DCABC24B}" destId="{1C68A651-D63E-4495-B9E3-A3A1F9F37A88}" srcOrd="0" destOrd="0" presId="urn:microsoft.com/office/officeart/2005/8/layout/StepDownProcess"/>
    <dgm:cxn modelId="{A5B9C0FD-E238-4116-BFA3-7D2BEF588866}" type="presParOf" srcId="{C6D93275-B4D2-4FAF-90DF-8E41DCABC24B}" destId="{D9DEE49C-FC0B-46EE-9D11-6B1C66496433}" srcOrd="1" destOrd="0" presId="urn:microsoft.com/office/officeart/2005/8/layout/StepDownProcess"/>
    <dgm:cxn modelId="{BC2A7197-2C87-499E-875D-1F4953890CCC}" type="presParOf" srcId="{C6D93275-B4D2-4FAF-90DF-8E41DCABC24B}" destId="{C89F3AA8-7E1C-40CD-9139-E9637F10B9EB}" srcOrd="2" destOrd="0" presId="urn:microsoft.com/office/officeart/2005/8/layout/StepDownProcess"/>
    <dgm:cxn modelId="{74C30C59-8EAB-479C-AB38-30D184A398D1}" type="presParOf" srcId="{A341D6EF-8C97-4D6C-B9A2-ECD36AD2519F}" destId="{0AAA8636-97F3-4C38-B4C0-C6D2C8272FC3}" srcOrd="5" destOrd="0" presId="urn:microsoft.com/office/officeart/2005/8/layout/StepDownProcess"/>
    <dgm:cxn modelId="{189E8225-932A-4C1D-A592-4CCC88CBC882}" type="presParOf" srcId="{A341D6EF-8C97-4D6C-B9A2-ECD36AD2519F}" destId="{9F8BF34F-B4E2-4EBC-A9BA-F571EF24CEF3}" srcOrd="6" destOrd="0" presId="urn:microsoft.com/office/officeart/2005/8/layout/StepDownProcess"/>
    <dgm:cxn modelId="{E0D3C5F6-5D32-42D1-93A0-CCF4EFF40260}" type="presParOf" srcId="{9F8BF34F-B4E2-4EBC-A9BA-F571EF24CEF3}" destId="{DBF71E87-918C-4104-BD78-27AFAE3524BB}" srcOrd="0" destOrd="0" presId="urn:microsoft.com/office/officeart/2005/8/layout/StepDownProcess"/>
    <dgm:cxn modelId="{C1A73D3E-473E-4372-8BDE-08E9A91A0230}" type="presParOf" srcId="{9F8BF34F-B4E2-4EBC-A9BA-F571EF24CEF3}" destId="{C67DE96B-14E3-4FD4-A93A-99A8F4CD9DA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4E03C-3A18-0448-8191-F4D039DCD762}">
      <dsp:nvSpPr>
        <dsp:cNvPr id="0" name=""/>
        <dsp:cNvSpPr/>
      </dsp:nvSpPr>
      <dsp:spPr>
        <a:xfrm rot="11703862">
          <a:off x="3363828" y="3136435"/>
          <a:ext cx="484459" cy="0"/>
        </a:xfrm>
        <a:custGeom>
          <a:avLst/>
          <a:gdLst/>
          <a:ahLst/>
          <a:cxnLst/>
          <a:rect l="0" t="0" r="0" b="0"/>
          <a:pathLst>
            <a:path>
              <a:moveTo>
                <a:pt x="0" y="0"/>
              </a:moveTo>
              <a:lnTo>
                <a:pt x="48445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B27889-6057-A34E-B760-A3BFF5555A98}">
      <dsp:nvSpPr>
        <dsp:cNvPr id="0" name=""/>
        <dsp:cNvSpPr/>
      </dsp:nvSpPr>
      <dsp:spPr>
        <a:xfrm rot="7724904">
          <a:off x="3628402" y="4185616"/>
          <a:ext cx="417804" cy="0"/>
        </a:xfrm>
        <a:custGeom>
          <a:avLst/>
          <a:gdLst/>
          <a:ahLst/>
          <a:cxnLst/>
          <a:rect l="0" t="0" r="0" b="0"/>
          <a:pathLst>
            <a:path>
              <a:moveTo>
                <a:pt x="0" y="0"/>
              </a:moveTo>
              <a:lnTo>
                <a:pt x="41780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9F45C4-C9E7-8D40-98F8-446F20AEB563}">
      <dsp:nvSpPr>
        <dsp:cNvPr id="0" name=""/>
        <dsp:cNvSpPr/>
      </dsp:nvSpPr>
      <dsp:spPr>
        <a:xfrm rot="2818353">
          <a:off x="5023374" y="4185616"/>
          <a:ext cx="445737" cy="0"/>
        </a:xfrm>
        <a:custGeom>
          <a:avLst/>
          <a:gdLst/>
          <a:ahLst/>
          <a:cxnLst/>
          <a:rect l="0" t="0" r="0" b="0"/>
          <a:pathLst>
            <a:path>
              <a:moveTo>
                <a:pt x="0" y="0"/>
              </a:moveTo>
              <a:lnTo>
                <a:pt x="4457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FBB2D4-AD2D-E44E-89EB-E8A36A70F4D6}">
      <dsp:nvSpPr>
        <dsp:cNvPr id="0" name=""/>
        <dsp:cNvSpPr/>
      </dsp:nvSpPr>
      <dsp:spPr>
        <a:xfrm rot="20439988">
          <a:off x="5123752" y="3066474"/>
          <a:ext cx="482801" cy="0"/>
        </a:xfrm>
        <a:custGeom>
          <a:avLst/>
          <a:gdLst/>
          <a:ahLst/>
          <a:cxnLst/>
          <a:rect l="0" t="0" r="0" b="0"/>
          <a:pathLst>
            <a:path>
              <a:moveTo>
                <a:pt x="0" y="0"/>
              </a:moveTo>
              <a:lnTo>
                <a:pt x="48280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435C9F-488B-5641-BDA6-FB619A7BFC47}">
      <dsp:nvSpPr>
        <dsp:cNvPr id="0" name=""/>
        <dsp:cNvSpPr/>
      </dsp:nvSpPr>
      <dsp:spPr>
        <a:xfrm rot="16093062">
          <a:off x="3761273" y="2039749"/>
          <a:ext cx="1371747" cy="0"/>
        </a:xfrm>
        <a:custGeom>
          <a:avLst/>
          <a:gdLst/>
          <a:ahLst/>
          <a:cxnLst/>
          <a:rect l="0" t="0" r="0" b="0"/>
          <a:pathLst>
            <a:path>
              <a:moveTo>
                <a:pt x="0" y="0"/>
              </a:moveTo>
              <a:lnTo>
                <a:pt x="137174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669464-8BE3-4E4D-970D-F48210A4B52B}">
      <dsp:nvSpPr>
        <dsp:cNvPr id="0" name=""/>
        <dsp:cNvSpPr/>
      </dsp:nvSpPr>
      <dsp:spPr>
        <a:xfrm>
          <a:off x="3839963" y="2725291"/>
          <a:ext cx="1297401" cy="1297401"/>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Who </a:t>
          </a:r>
          <a:r>
            <a:rPr lang="en-US" sz="1800" b="1" kern="1200" dirty="0" smtClean="0"/>
            <a:t>Decides  </a:t>
          </a:r>
          <a:r>
            <a:rPr lang="en-US" sz="1800" b="1" kern="1200" dirty="0" smtClean="0"/>
            <a:t>=</a:t>
          </a:r>
        </a:p>
        <a:p>
          <a:pPr lvl="0" algn="ctr" defTabSz="800100">
            <a:lnSpc>
              <a:spcPct val="90000"/>
            </a:lnSpc>
            <a:spcBef>
              <a:spcPct val="0"/>
            </a:spcBef>
            <a:spcAft>
              <a:spcPct val="35000"/>
            </a:spcAft>
          </a:pPr>
          <a:r>
            <a:rPr lang="en-US" sz="1800" b="1" kern="1200" dirty="0" smtClean="0"/>
            <a:t>Who has Which Power</a:t>
          </a:r>
          <a:endParaRPr lang="en-US" sz="1800" b="1" kern="1200" dirty="0"/>
        </a:p>
      </dsp:txBody>
      <dsp:txXfrm>
        <a:off x="3903297" y="2788625"/>
        <a:ext cx="1170733" cy="1170733"/>
      </dsp:txXfrm>
    </dsp:sp>
    <dsp:sp modelId="{F4A7C0E3-AB87-C04A-A559-7D4C87FAEF11}">
      <dsp:nvSpPr>
        <dsp:cNvPr id="0" name=""/>
        <dsp:cNvSpPr/>
      </dsp:nvSpPr>
      <dsp:spPr>
        <a:xfrm>
          <a:off x="3682895" y="788000"/>
          <a:ext cx="1468219" cy="56620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Funding Agencies</a:t>
          </a:r>
          <a:endParaRPr lang="en-US" sz="2000" b="1" kern="1200" dirty="0"/>
        </a:p>
      </dsp:txBody>
      <dsp:txXfrm>
        <a:off x="3710535" y="815640"/>
        <a:ext cx="1412939" cy="510926"/>
      </dsp:txXfrm>
    </dsp:sp>
    <dsp:sp modelId="{28AF127E-D1D9-2D43-8DCB-F8D4702CCA2E}">
      <dsp:nvSpPr>
        <dsp:cNvPr id="0" name=""/>
        <dsp:cNvSpPr/>
      </dsp:nvSpPr>
      <dsp:spPr>
        <a:xfrm rot="10701342">
          <a:off x="3206857" y="1099009"/>
          <a:ext cx="476135" cy="0"/>
        </a:xfrm>
        <a:custGeom>
          <a:avLst/>
          <a:gdLst/>
          <a:ahLst/>
          <a:cxnLst/>
          <a:rect l="0" t="0" r="0" b="0"/>
          <a:pathLst>
            <a:path>
              <a:moveTo>
                <a:pt x="0" y="0"/>
              </a:moveTo>
              <a:lnTo>
                <a:pt x="476135"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90CD9F-229C-D241-BD34-17A28D78CD85}">
      <dsp:nvSpPr>
        <dsp:cNvPr id="0" name=""/>
        <dsp:cNvSpPr/>
      </dsp:nvSpPr>
      <dsp:spPr>
        <a:xfrm>
          <a:off x="1067588" y="853443"/>
          <a:ext cx="2139367" cy="566206"/>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Government</a:t>
          </a:r>
          <a:endParaRPr lang="en-US" sz="1400" b="1" kern="1200" dirty="0"/>
        </a:p>
      </dsp:txBody>
      <dsp:txXfrm>
        <a:off x="1095228" y="881083"/>
        <a:ext cx="2084087" cy="510926"/>
      </dsp:txXfrm>
    </dsp:sp>
    <dsp:sp modelId="{BAB2C6B1-B98A-F24D-920B-397F359102B0}">
      <dsp:nvSpPr>
        <dsp:cNvPr id="0" name=""/>
        <dsp:cNvSpPr/>
      </dsp:nvSpPr>
      <dsp:spPr>
        <a:xfrm rot="21599865">
          <a:off x="5151115" y="1071067"/>
          <a:ext cx="428907" cy="0"/>
        </a:xfrm>
        <a:custGeom>
          <a:avLst/>
          <a:gdLst/>
          <a:ahLst/>
          <a:cxnLst/>
          <a:rect l="0" t="0" r="0" b="0"/>
          <a:pathLst>
            <a:path>
              <a:moveTo>
                <a:pt x="0" y="0"/>
              </a:moveTo>
              <a:lnTo>
                <a:pt x="428907"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6F29AC-B5FA-9B41-8887-9902B6CA98B8}">
      <dsp:nvSpPr>
        <dsp:cNvPr id="0" name=""/>
        <dsp:cNvSpPr/>
      </dsp:nvSpPr>
      <dsp:spPr>
        <a:xfrm>
          <a:off x="5580022" y="787923"/>
          <a:ext cx="1608355" cy="566206"/>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Non-Government</a:t>
          </a:r>
          <a:endParaRPr lang="en-US" sz="1600" b="1" kern="1200" dirty="0"/>
        </a:p>
      </dsp:txBody>
      <dsp:txXfrm>
        <a:off x="5607662" y="815563"/>
        <a:ext cx="1553075" cy="510926"/>
      </dsp:txXfrm>
    </dsp:sp>
    <dsp:sp modelId="{5120C21A-468F-184B-8B33-FBCC332C4721}">
      <dsp:nvSpPr>
        <dsp:cNvPr id="0" name=""/>
        <dsp:cNvSpPr/>
      </dsp:nvSpPr>
      <dsp:spPr>
        <a:xfrm rot="18435249">
          <a:off x="4601192" y="725231"/>
          <a:ext cx="157720" cy="0"/>
        </a:xfrm>
        <a:custGeom>
          <a:avLst/>
          <a:gdLst/>
          <a:ahLst/>
          <a:cxnLst/>
          <a:rect l="0" t="0" r="0" b="0"/>
          <a:pathLst>
            <a:path>
              <a:moveTo>
                <a:pt x="0" y="0"/>
              </a:moveTo>
              <a:lnTo>
                <a:pt x="15772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2FC5C-5B17-3F41-A179-8E7686A46D0C}">
      <dsp:nvSpPr>
        <dsp:cNvPr id="0" name=""/>
        <dsp:cNvSpPr/>
      </dsp:nvSpPr>
      <dsp:spPr>
        <a:xfrm>
          <a:off x="4366772" y="96255"/>
          <a:ext cx="1152655" cy="566206"/>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Monies</a:t>
          </a:r>
          <a:endParaRPr lang="en-US" sz="2400" b="1" kern="1200" dirty="0"/>
        </a:p>
      </dsp:txBody>
      <dsp:txXfrm>
        <a:off x="4394412" y="123895"/>
        <a:ext cx="1097375" cy="510926"/>
      </dsp:txXfrm>
    </dsp:sp>
    <dsp:sp modelId="{12FED3A8-6FB0-B743-8E05-650332E129C8}">
      <dsp:nvSpPr>
        <dsp:cNvPr id="0" name=""/>
        <dsp:cNvSpPr/>
      </dsp:nvSpPr>
      <dsp:spPr>
        <a:xfrm rot="13014054">
          <a:off x="3894436" y="739449"/>
          <a:ext cx="161721" cy="0"/>
        </a:xfrm>
        <a:custGeom>
          <a:avLst/>
          <a:gdLst/>
          <a:ahLst/>
          <a:cxnLst/>
          <a:rect l="0" t="0" r="0" b="0"/>
          <a:pathLst>
            <a:path>
              <a:moveTo>
                <a:pt x="0" y="0"/>
              </a:moveTo>
              <a:lnTo>
                <a:pt x="161721"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F8255C-05EA-2A4F-983F-452B58EE9128}">
      <dsp:nvSpPr>
        <dsp:cNvPr id="0" name=""/>
        <dsp:cNvSpPr/>
      </dsp:nvSpPr>
      <dsp:spPr>
        <a:xfrm>
          <a:off x="2872729" y="124691"/>
          <a:ext cx="1321719" cy="566206"/>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Policy</a:t>
          </a:r>
          <a:endParaRPr lang="en-US" sz="2400" b="1" kern="1200" dirty="0"/>
        </a:p>
      </dsp:txBody>
      <dsp:txXfrm>
        <a:off x="2900369" y="152331"/>
        <a:ext cx="1266439" cy="510926"/>
      </dsp:txXfrm>
    </dsp:sp>
    <dsp:sp modelId="{D323B3FB-DFD4-134B-8D9E-B03E5EDE2C06}">
      <dsp:nvSpPr>
        <dsp:cNvPr id="0" name=""/>
        <dsp:cNvSpPr/>
      </dsp:nvSpPr>
      <dsp:spPr>
        <a:xfrm>
          <a:off x="5592940" y="2399434"/>
          <a:ext cx="869259" cy="8692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Universities</a:t>
          </a:r>
          <a:endParaRPr lang="en-US" sz="1100" b="1" kern="1200" dirty="0"/>
        </a:p>
      </dsp:txBody>
      <dsp:txXfrm>
        <a:off x="5635374" y="2441868"/>
        <a:ext cx="784391" cy="784391"/>
      </dsp:txXfrm>
    </dsp:sp>
    <dsp:sp modelId="{F5228EC7-E1A5-6047-A4C5-5D9E480C66FD}">
      <dsp:nvSpPr>
        <dsp:cNvPr id="0" name=""/>
        <dsp:cNvSpPr/>
      </dsp:nvSpPr>
      <dsp:spPr>
        <a:xfrm rot="20767536">
          <a:off x="6449424" y="2621715"/>
          <a:ext cx="875709" cy="0"/>
        </a:xfrm>
        <a:custGeom>
          <a:avLst/>
          <a:gdLst/>
          <a:ahLst/>
          <a:cxnLst/>
          <a:rect l="0" t="0" r="0" b="0"/>
          <a:pathLst>
            <a:path>
              <a:moveTo>
                <a:pt x="0" y="0"/>
              </a:moveTo>
              <a:lnTo>
                <a:pt x="875709"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F92B0B-877C-694A-B520-719D6D2ABDC0}">
      <dsp:nvSpPr>
        <dsp:cNvPr id="0" name=""/>
        <dsp:cNvSpPr/>
      </dsp:nvSpPr>
      <dsp:spPr>
        <a:xfrm>
          <a:off x="7312358" y="1974736"/>
          <a:ext cx="869259" cy="869259"/>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Policy</a:t>
          </a:r>
          <a:endParaRPr lang="en-US" sz="2000" b="1" kern="1200" dirty="0"/>
        </a:p>
      </dsp:txBody>
      <dsp:txXfrm>
        <a:off x="7354792" y="2017170"/>
        <a:ext cx="784391" cy="784391"/>
      </dsp:txXfrm>
    </dsp:sp>
    <dsp:sp modelId="{C252DB0C-8590-9A48-BA97-9D008D4922D3}">
      <dsp:nvSpPr>
        <dsp:cNvPr id="0" name=""/>
        <dsp:cNvSpPr/>
      </dsp:nvSpPr>
      <dsp:spPr>
        <a:xfrm>
          <a:off x="4642454" y="4348539"/>
          <a:ext cx="2323103" cy="8692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Researchers</a:t>
          </a:r>
          <a:endParaRPr lang="en-US" sz="3100" b="1" kern="1200" dirty="0"/>
        </a:p>
      </dsp:txBody>
      <dsp:txXfrm>
        <a:off x="4684888" y="4390973"/>
        <a:ext cx="2238235" cy="784391"/>
      </dsp:txXfrm>
    </dsp:sp>
    <dsp:sp modelId="{DA5504AE-7523-7043-AF69-7BA1587C1D7F}">
      <dsp:nvSpPr>
        <dsp:cNvPr id="0" name=""/>
        <dsp:cNvSpPr/>
      </dsp:nvSpPr>
      <dsp:spPr>
        <a:xfrm rot="3240000">
          <a:off x="6018080" y="5417399"/>
          <a:ext cx="493441" cy="0"/>
        </a:xfrm>
        <a:custGeom>
          <a:avLst/>
          <a:gdLst/>
          <a:ahLst/>
          <a:cxnLst/>
          <a:rect l="0" t="0" r="0" b="0"/>
          <a:pathLst>
            <a:path>
              <a:moveTo>
                <a:pt x="0" y="0"/>
              </a:moveTo>
              <a:lnTo>
                <a:pt x="493441"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C7AF33-AA90-DD43-B895-F0754F360A87}">
      <dsp:nvSpPr>
        <dsp:cNvPr id="0" name=""/>
        <dsp:cNvSpPr/>
      </dsp:nvSpPr>
      <dsp:spPr>
        <a:xfrm>
          <a:off x="6197165" y="5617000"/>
          <a:ext cx="1056862" cy="869259"/>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Choice</a:t>
          </a:r>
          <a:endParaRPr lang="en-US" sz="1400" b="1" kern="1200" dirty="0"/>
        </a:p>
      </dsp:txBody>
      <dsp:txXfrm>
        <a:off x="6239599" y="5659434"/>
        <a:ext cx="971994" cy="784391"/>
      </dsp:txXfrm>
    </dsp:sp>
    <dsp:sp modelId="{5824AB5D-5D79-1B40-AA7C-BF65D284B765}">
      <dsp:nvSpPr>
        <dsp:cNvPr id="0" name=""/>
        <dsp:cNvSpPr/>
      </dsp:nvSpPr>
      <dsp:spPr>
        <a:xfrm>
          <a:off x="2416211" y="4348539"/>
          <a:ext cx="1883067" cy="8692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Publishers</a:t>
          </a:r>
          <a:endParaRPr lang="en-US" sz="2600" b="1" kern="1200" dirty="0"/>
        </a:p>
      </dsp:txBody>
      <dsp:txXfrm>
        <a:off x="2458645" y="4390973"/>
        <a:ext cx="1798199" cy="784391"/>
      </dsp:txXfrm>
    </dsp:sp>
    <dsp:sp modelId="{0BE81510-3390-984B-A4B7-FEA6BFEC1047}">
      <dsp:nvSpPr>
        <dsp:cNvPr id="0" name=""/>
        <dsp:cNvSpPr/>
      </dsp:nvSpPr>
      <dsp:spPr>
        <a:xfrm rot="7560000">
          <a:off x="2650228" y="5417399"/>
          <a:ext cx="493441" cy="0"/>
        </a:xfrm>
        <a:custGeom>
          <a:avLst/>
          <a:gdLst/>
          <a:ahLst/>
          <a:cxnLst/>
          <a:rect l="0" t="0" r="0" b="0"/>
          <a:pathLst>
            <a:path>
              <a:moveTo>
                <a:pt x="0" y="0"/>
              </a:moveTo>
              <a:lnTo>
                <a:pt x="493441"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E22D8A-57FB-C84E-BAA2-45EA5E842EF9}">
      <dsp:nvSpPr>
        <dsp:cNvPr id="0" name=""/>
        <dsp:cNvSpPr/>
      </dsp:nvSpPr>
      <dsp:spPr>
        <a:xfrm>
          <a:off x="1758896" y="5617000"/>
          <a:ext cx="1354514" cy="869259"/>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Ownership</a:t>
          </a:r>
          <a:endParaRPr lang="en-US" sz="1400" b="1" kern="1200" dirty="0"/>
        </a:p>
      </dsp:txBody>
      <dsp:txXfrm>
        <a:off x="1801330" y="5659434"/>
        <a:ext cx="1269646" cy="784391"/>
      </dsp:txXfrm>
    </dsp:sp>
    <dsp:sp modelId="{B077D39F-5518-054C-BB0C-03C4C886AE38}">
      <dsp:nvSpPr>
        <dsp:cNvPr id="0" name=""/>
        <dsp:cNvSpPr/>
      </dsp:nvSpPr>
      <dsp:spPr>
        <a:xfrm>
          <a:off x="1735861" y="2476791"/>
          <a:ext cx="1636291" cy="75296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Libraries</a:t>
          </a:r>
          <a:endParaRPr lang="en-US" sz="1100" b="1" kern="1200" dirty="0"/>
        </a:p>
      </dsp:txBody>
      <dsp:txXfrm>
        <a:off x="1772618" y="2513548"/>
        <a:ext cx="1562777" cy="679447"/>
      </dsp:txXfrm>
    </dsp:sp>
    <dsp:sp modelId="{3CBD35F6-17B2-B24B-9796-EFC1B69508CA}">
      <dsp:nvSpPr>
        <dsp:cNvPr id="0" name=""/>
        <dsp:cNvSpPr/>
      </dsp:nvSpPr>
      <dsp:spPr>
        <a:xfrm rot="9138852">
          <a:off x="1347123" y="3350340"/>
          <a:ext cx="519076" cy="0"/>
        </a:xfrm>
        <a:custGeom>
          <a:avLst/>
          <a:gdLst/>
          <a:ahLst/>
          <a:cxnLst/>
          <a:rect l="0" t="0" r="0" b="0"/>
          <a:pathLst>
            <a:path>
              <a:moveTo>
                <a:pt x="0" y="0"/>
              </a:moveTo>
              <a:lnTo>
                <a:pt x="519076"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EE66AD-DCA6-7947-AAD0-50E098881C23}">
      <dsp:nvSpPr>
        <dsp:cNvPr id="0" name=""/>
        <dsp:cNvSpPr/>
      </dsp:nvSpPr>
      <dsp:spPr>
        <a:xfrm>
          <a:off x="623876" y="3291984"/>
          <a:ext cx="752961" cy="752961"/>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t>Choice</a:t>
          </a:r>
          <a:endParaRPr lang="en-US" sz="1400" b="1" kern="1200" dirty="0"/>
        </a:p>
      </dsp:txBody>
      <dsp:txXfrm>
        <a:off x="660633" y="3328741"/>
        <a:ext cx="679447" cy="679447"/>
      </dsp:txXfrm>
    </dsp:sp>
    <dsp:sp modelId="{470AB6F4-13D5-874C-9BCF-C2896D9FCFF6}">
      <dsp:nvSpPr>
        <dsp:cNvPr id="0" name=""/>
        <dsp:cNvSpPr/>
      </dsp:nvSpPr>
      <dsp:spPr>
        <a:xfrm rot="13040460">
          <a:off x="1852961" y="2406649"/>
          <a:ext cx="231277" cy="0"/>
        </a:xfrm>
        <a:custGeom>
          <a:avLst/>
          <a:gdLst/>
          <a:ahLst/>
          <a:cxnLst/>
          <a:rect l="0" t="0" r="0" b="0"/>
          <a:pathLst>
            <a:path>
              <a:moveTo>
                <a:pt x="0" y="0"/>
              </a:moveTo>
              <a:lnTo>
                <a:pt x="231277"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AC0921-303F-A345-99FB-5BD3612D7144}">
      <dsp:nvSpPr>
        <dsp:cNvPr id="0" name=""/>
        <dsp:cNvSpPr/>
      </dsp:nvSpPr>
      <dsp:spPr>
        <a:xfrm>
          <a:off x="778438" y="1583546"/>
          <a:ext cx="1209512" cy="752961"/>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t>Monies</a:t>
          </a:r>
          <a:endParaRPr lang="en-US" sz="1400" b="1" kern="1200" dirty="0"/>
        </a:p>
      </dsp:txBody>
      <dsp:txXfrm>
        <a:off x="815195" y="1620303"/>
        <a:ext cx="1135998" cy="679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F9CE7-A05F-7746-BA37-E29C0485DE98}">
      <dsp:nvSpPr>
        <dsp:cNvPr id="0" name=""/>
        <dsp:cNvSpPr/>
      </dsp:nvSpPr>
      <dsp:spPr>
        <a:xfrm>
          <a:off x="0" y="2187162"/>
          <a:ext cx="8092452" cy="1458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Convening Power</a:t>
          </a:r>
          <a:endParaRPr lang="en-US" sz="6500" kern="1200" dirty="0"/>
        </a:p>
      </dsp:txBody>
      <dsp:txXfrm>
        <a:off x="42707" y="2229869"/>
        <a:ext cx="8007038" cy="1372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B7C77-B67B-4D55-B14E-3BC459D1DC00}">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smtClean="0"/>
            <a:t>Key Goals</a:t>
          </a:r>
          <a:endParaRPr lang="en-US" sz="4700" kern="1200"/>
        </a:p>
      </dsp:txBody>
      <dsp:txXfrm>
        <a:off x="55030" y="62882"/>
        <a:ext cx="8119540" cy="1017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BA32-45EB-E242-AE04-F3D902D53196}">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DBECA-53AB-8B4F-9B86-1A18EA3EFC84}">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1. Research Evaluation </a:t>
          </a:r>
        </a:p>
      </dsp:txBody>
      <dsp:txXfrm>
        <a:off x="349472" y="51131"/>
        <a:ext cx="4177856" cy="825776"/>
      </dsp:txXfrm>
    </dsp:sp>
    <dsp:sp modelId="{9EA45F79-1867-5949-B93F-924FA0D9F8F8}">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7E9FD-EDC8-1A4F-BD3D-B4212B2F0DAC}">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2. Alternative Models</a:t>
          </a:r>
          <a:endParaRPr lang="en-US" sz="3100" kern="1200" dirty="0"/>
        </a:p>
      </dsp:txBody>
      <dsp:txXfrm>
        <a:off x="349472" y="1457291"/>
        <a:ext cx="4177856" cy="825776"/>
      </dsp:txXfrm>
    </dsp:sp>
    <dsp:sp modelId="{0A1A2DB6-D518-F847-9394-B0EB3BC99F4F}">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077FB-9FBA-C64D-88EB-B9333B2A66A6}">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sz="3100" kern="1200" dirty="0" smtClean="0"/>
            <a:t>3. Global “Flip”</a:t>
          </a:r>
          <a:endParaRPr lang="en-US" sz="3100" kern="1200" dirty="0"/>
        </a:p>
      </dsp:txBody>
      <dsp:txXfrm>
        <a:off x="349472" y="2863452"/>
        <a:ext cx="417785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BD8C9-1A47-C543-8475-057A4D7EDAB8}">
      <dsp:nvSpPr>
        <dsp:cNvPr id="0" name=""/>
        <dsp:cNvSpPr/>
      </dsp:nvSpPr>
      <dsp:spPr>
        <a:xfrm>
          <a:off x="0" y="0"/>
          <a:ext cx="8042865"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1. Evaluation </a:t>
          </a:r>
        </a:p>
      </dsp:txBody>
      <dsp:txXfrm>
        <a:off x="40180" y="40180"/>
        <a:ext cx="7962505" cy="1291501"/>
      </dsp:txXfrm>
    </dsp:sp>
    <dsp:sp modelId="{86F6EBB2-92DF-BB41-80E2-C8638686E8B8}">
      <dsp:nvSpPr>
        <dsp:cNvPr id="0" name=""/>
        <dsp:cNvSpPr/>
      </dsp:nvSpPr>
      <dsp:spPr>
        <a:xfrm>
          <a:off x="0" y="1516750"/>
          <a:ext cx="8027164"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Universities &amp; Research </a:t>
          </a:r>
          <a:r>
            <a:rPr lang="en-US" sz="2100" kern="1200" dirty="0" smtClean="0"/>
            <a:t>Communities</a:t>
          </a:r>
        </a:p>
        <a:p>
          <a:pPr lvl="0" algn="ctr" defTabSz="933450">
            <a:lnSpc>
              <a:spcPct val="90000"/>
            </a:lnSpc>
            <a:spcBef>
              <a:spcPct val="0"/>
            </a:spcBef>
            <a:spcAft>
              <a:spcPct val="35000"/>
            </a:spcAft>
          </a:pPr>
          <a:r>
            <a:rPr lang="en-US" sz="2100" kern="1200" dirty="0" smtClean="0"/>
            <a:t>Convened by </a:t>
          </a:r>
        </a:p>
        <a:p>
          <a:pPr lvl="0" algn="ctr" defTabSz="933450">
            <a:lnSpc>
              <a:spcPct val="90000"/>
            </a:lnSpc>
            <a:spcBef>
              <a:spcPct val="0"/>
            </a:spcBef>
            <a:spcAft>
              <a:spcPct val="35000"/>
            </a:spcAft>
          </a:pPr>
          <a:r>
            <a:rPr lang="en-US" sz="2100" kern="1200" dirty="0" smtClean="0"/>
            <a:t>Professional Associations</a:t>
          </a:r>
          <a:endParaRPr lang="en-US" sz="2100" kern="1200" dirty="0"/>
        </a:p>
      </dsp:txBody>
      <dsp:txXfrm>
        <a:off x="40180" y="1556930"/>
        <a:ext cx="7946804" cy="1291501"/>
      </dsp:txXfrm>
    </dsp:sp>
    <dsp:sp modelId="{18647C1E-7545-D149-BDD7-DA3287F1429A}">
      <dsp:nvSpPr>
        <dsp:cNvPr id="0" name=""/>
        <dsp:cNvSpPr/>
      </dsp:nvSpPr>
      <dsp:spPr>
        <a:xfrm>
          <a:off x="24262" y="2958620"/>
          <a:ext cx="7994626" cy="13718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Policy, Choice</a:t>
          </a:r>
          <a:endParaRPr lang="en-US" sz="2100" kern="1200" dirty="0"/>
        </a:p>
      </dsp:txBody>
      <dsp:txXfrm>
        <a:off x="64442" y="2998800"/>
        <a:ext cx="7914266" cy="1291501"/>
      </dsp:txXfrm>
    </dsp:sp>
    <dsp:sp modelId="{9B2FF777-D781-ED4E-82FE-3CFBEE34BDE1}">
      <dsp:nvSpPr>
        <dsp:cNvPr id="0" name=""/>
        <dsp:cNvSpPr/>
      </dsp:nvSpPr>
      <dsp:spPr>
        <a:xfrm>
          <a:off x="24262" y="4436818"/>
          <a:ext cx="1967665"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Fairly Considering OA in the Evaluation Process</a:t>
          </a:r>
          <a:endParaRPr lang="en-US" sz="2000" kern="1200" dirty="0"/>
        </a:p>
      </dsp:txBody>
      <dsp:txXfrm>
        <a:off x="64442" y="4476998"/>
        <a:ext cx="1887305" cy="1291501"/>
      </dsp:txXfrm>
    </dsp:sp>
    <dsp:sp modelId="{FF26CBE3-49BB-3546-A835-F32F0A9245DE}">
      <dsp:nvSpPr>
        <dsp:cNvPr id="0" name=""/>
        <dsp:cNvSpPr/>
      </dsp:nvSpPr>
      <dsp:spPr>
        <a:xfrm>
          <a:off x="2033249" y="4436818"/>
          <a:ext cx="1967665"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Alternative / Article-Level Metrics</a:t>
          </a:r>
          <a:endParaRPr lang="en-US" sz="2000" kern="1200" dirty="0"/>
        </a:p>
      </dsp:txBody>
      <dsp:txXfrm>
        <a:off x="2073429" y="4476998"/>
        <a:ext cx="1887305" cy="1291501"/>
      </dsp:txXfrm>
    </dsp:sp>
    <dsp:sp modelId="{83F729BF-B42B-A74A-A8C7-B9BF858723BC}">
      <dsp:nvSpPr>
        <dsp:cNvPr id="0" name=""/>
        <dsp:cNvSpPr/>
      </dsp:nvSpPr>
      <dsp:spPr>
        <a:xfrm>
          <a:off x="4042235" y="4436818"/>
          <a:ext cx="1967665"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Rewarding (More) Openness</a:t>
          </a:r>
          <a:endParaRPr lang="en-US" sz="2000" kern="1200" dirty="0"/>
        </a:p>
      </dsp:txBody>
      <dsp:txXfrm>
        <a:off x="4082415" y="4476998"/>
        <a:ext cx="1887305" cy="1291501"/>
      </dsp:txXfrm>
    </dsp:sp>
    <dsp:sp modelId="{0C4618A4-A4D8-A44B-AF6C-137F79F91099}">
      <dsp:nvSpPr>
        <dsp:cNvPr id="0" name=""/>
        <dsp:cNvSpPr/>
      </dsp:nvSpPr>
      <dsp:spPr>
        <a:xfrm>
          <a:off x="6051222" y="4436818"/>
          <a:ext cx="1967665" cy="137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Leveraging Repositories</a:t>
          </a:r>
          <a:endParaRPr lang="en-US" sz="2000" kern="1200" dirty="0"/>
        </a:p>
      </dsp:txBody>
      <dsp:txXfrm>
        <a:off x="6091402" y="4476998"/>
        <a:ext cx="1887305" cy="1291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4BACE-74B4-3249-85D4-67B75AA0BA83}">
      <dsp:nvSpPr>
        <dsp:cNvPr id="0" name=""/>
        <dsp:cNvSpPr/>
      </dsp:nvSpPr>
      <dsp:spPr>
        <a:xfrm>
          <a:off x="3617" y="2377"/>
          <a:ext cx="7402270" cy="11958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2. Alternative Models</a:t>
          </a:r>
        </a:p>
      </dsp:txBody>
      <dsp:txXfrm>
        <a:off x="38642" y="37402"/>
        <a:ext cx="7332220" cy="1125792"/>
      </dsp:txXfrm>
    </dsp:sp>
    <dsp:sp modelId="{8ED4CBA4-95F2-F845-AD49-B073C01E95FD}">
      <dsp:nvSpPr>
        <dsp:cNvPr id="0" name=""/>
        <dsp:cNvSpPr/>
      </dsp:nvSpPr>
      <dsp:spPr>
        <a:xfrm>
          <a:off x="3617" y="1295874"/>
          <a:ext cx="7402270" cy="11958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t>
          </a:r>
          <a:r>
            <a:rPr lang="en-US" sz="1800" kern="1200" dirty="0" smtClean="0"/>
            <a:t>Society) Publishers, Research </a:t>
          </a:r>
          <a:r>
            <a:rPr lang="en-US" sz="1800" kern="1200" dirty="0" smtClean="0"/>
            <a:t>Communities, Libraries</a:t>
          </a:r>
        </a:p>
        <a:p>
          <a:pPr lvl="0" algn="ctr" defTabSz="800100">
            <a:lnSpc>
              <a:spcPct val="90000"/>
            </a:lnSpc>
            <a:spcBef>
              <a:spcPct val="0"/>
            </a:spcBef>
            <a:spcAft>
              <a:spcPct val="35000"/>
            </a:spcAft>
          </a:pPr>
          <a:r>
            <a:rPr lang="en-US" sz="1800" kern="1200" dirty="0" smtClean="0"/>
            <a:t>Convened by</a:t>
          </a:r>
        </a:p>
        <a:p>
          <a:pPr lvl="0" algn="ctr" defTabSz="800100">
            <a:lnSpc>
              <a:spcPct val="90000"/>
            </a:lnSpc>
            <a:spcBef>
              <a:spcPct val="0"/>
            </a:spcBef>
            <a:spcAft>
              <a:spcPct val="35000"/>
            </a:spcAft>
          </a:pPr>
          <a:r>
            <a:rPr lang="en-US" sz="1800" kern="1200" dirty="0" smtClean="0"/>
            <a:t>Any of the above, or via independent grassroots action</a:t>
          </a:r>
          <a:endParaRPr lang="en-US" sz="1800" kern="1200" dirty="0" smtClean="0"/>
        </a:p>
      </dsp:txBody>
      <dsp:txXfrm>
        <a:off x="38642" y="1330899"/>
        <a:ext cx="7332220" cy="1125792"/>
      </dsp:txXfrm>
    </dsp:sp>
    <dsp:sp modelId="{9C229142-0836-2741-9B34-BE9577E79BB6}">
      <dsp:nvSpPr>
        <dsp:cNvPr id="0" name=""/>
        <dsp:cNvSpPr/>
      </dsp:nvSpPr>
      <dsp:spPr>
        <a:xfrm>
          <a:off x="3617" y="2589371"/>
          <a:ext cx="7402270" cy="119584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Funding, Ownership, Choice</a:t>
          </a:r>
          <a:endParaRPr lang="en-US" sz="1800" kern="1200" dirty="0"/>
        </a:p>
      </dsp:txBody>
      <dsp:txXfrm>
        <a:off x="38642" y="2624396"/>
        <a:ext cx="7332220" cy="1125792"/>
      </dsp:txXfrm>
    </dsp:sp>
    <dsp:sp modelId="{0F2A768E-DBCA-9945-87A0-357769098DFF}">
      <dsp:nvSpPr>
        <dsp:cNvPr id="0" name=""/>
        <dsp:cNvSpPr/>
      </dsp:nvSpPr>
      <dsp:spPr>
        <a:xfrm>
          <a:off x="3617" y="3882869"/>
          <a:ext cx="7402270" cy="11958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Incubate new avenues to disseminate scholarly work</a:t>
          </a:r>
        </a:p>
        <a:p>
          <a:pPr lvl="0" algn="ctr" defTabSz="1155700">
            <a:lnSpc>
              <a:spcPct val="90000"/>
            </a:lnSpc>
            <a:spcBef>
              <a:spcPct val="0"/>
            </a:spcBef>
            <a:spcAft>
              <a:spcPct val="35000"/>
            </a:spcAft>
          </a:pPr>
          <a:r>
            <a:rPr lang="en-US" sz="2000" kern="1200" dirty="0" smtClean="0"/>
            <a:t>Lower cost OA  --  Newer platforms </a:t>
          </a:r>
          <a:endParaRPr lang="en-US" sz="2000" kern="1200" dirty="0"/>
        </a:p>
      </dsp:txBody>
      <dsp:txXfrm>
        <a:off x="38642" y="3917894"/>
        <a:ext cx="7332220" cy="1125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2BCDA-CF27-D84D-B5DA-25C38A3B9CBE}">
      <dsp:nvSpPr>
        <dsp:cNvPr id="0" name=""/>
        <dsp:cNvSpPr/>
      </dsp:nvSpPr>
      <dsp:spPr>
        <a:xfrm>
          <a:off x="1559" y="489"/>
          <a:ext cx="8781886" cy="130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3.  Global “Flip”</a:t>
          </a:r>
        </a:p>
        <a:p>
          <a:pPr lvl="0" algn="ctr" defTabSz="1289050">
            <a:lnSpc>
              <a:spcPct val="90000"/>
            </a:lnSpc>
            <a:spcBef>
              <a:spcPct val="0"/>
            </a:spcBef>
            <a:spcAft>
              <a:spcPct val="35000"/>
            </a:spcAft>
          </a:pPr>
          <a:r>
            <a:rPr lang="en-US" sz="2900" kern="1200" dirty="0" smtClean="0"/>
            <a:t>Flip = Conversion of Existing Journals to Open Access</a:t>
          </a:r>
          <a:endParaRPr lang="en-US" sz="2900" kern="1200" dirty="0"/>
        </a:p>
      </dsp:txBody>
      <dsp:txXfrm>
        <a:off x="39659" y="38589"/>
        <a:ext cx="8705686" cy="1224634"/>
      </dsp:txXfrm>
    </dsp:sp>
    <dsp:sp modelId="{75A67A23-17DA-FA4E-B38F-C45608498CEA}">
      <dsp:nvSpPr>
        <dsp:cNvPr id="0" name=""/>
        <dsp:cNvSpPr/>
      </dsp:nvSpPr>
      <dsp:spPr>
        <a:xfrm>
          <a:off x="1559" y="1416627"/>
          <a:ext cx="8781886" cy="130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Libraries</a:t>
          </a:r>
          <a:r>
            <a:rPr lang="en-US" sz="2000" kern="1200" dirty="0" smtClean="0"/>
            <a:t>, </a:t>
          </a:r>
          <a:r>
            <a:rPr lang="en-US" sz="2000" kern="1200" dirty="0" smtClean="0"/>
            <a:t>Publishers, and Funders</a:t>
          </a:r>
        </a:p>
        <a:p>
          <a:pPr lvl="0" algn="ctr" defTabSz="889000">
            <a:lnSpc>
              <a:spcPct val="90000"/>
            </a:lnSpc>
            <a:spcBef>
              <a:spcPct val="0"/>
            </a:spcBef>
            <a:spcAft>
              <a:spcPct val="35000"/>
            </a:spcAft>
          </a:pPr>
          <a:r>
            <a:rPr lang="en-US" sz="2000" kern="1200" dirty="0" smtClean="0"/>
            <a:t>Convened by</a:t>
          </a:r>
        </a:p>
        <a:p>
          <a:pPr lvl="0" algn="ctr" defTabSz="889000">
            <a:lnSpc>
              <a:spcPct val="90000"/>
            </a:lnSpc>
            <a:spcBef>
              <a:spcPct val="0"/>
            </a:spcBef>
            <a:spcAft>
              <a:spcPct val="35000"/>
            </a:spcAft>
          </a:pPr>
          <a:r>
            <a:rPr lang="en-US" sz="2000" kern="1200" dirty="0" smtClean="0"/>
            <a:t>Organizations with global standing</a:t>
          </a:r>
          <a:endParaRPr lang="en-US" sz="2000" kern="1200" dirty="0"/>
        </a:p>
      </dsp:txBody>
      <dsp:txXfrm>
        <a:off x="39659" y="1454727"/>
        <a:ext cx="8705686" cy="1224634"/>
      </dsp:txXfrm>
    </dsp:sp>
    <dsp:sp modelId="{CEE4808F-1A41-D64E-93FF-FBFEA5CFF74D}">
      <dsp:nvSpPr>
        <dsp:cNvPr id="0" name=""/>
        <dsp:cNvSpPr/>
      </dsp:nvSpPr>
      <dsp:spPr>
        <a:xfrm>
          <a:off x="1559" y="2832764"/>
          <a:ext cx="8781886" cy="130083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Money, Choice, and Ownership</a:t>
          </a:r>
          <a:endParaRPr lang="en-US" sz="2000" kern="1200" dirty="0"/>
        </a:p>
      </dsp:txBody>
      <dsp:txXfrm>
        <a:off x="39659" y="2870864"/>
        <a:ext cx="8705686" cy="1224634"/>
      </dsp:txXfrm>
    </dsp:sp>
    <dsp:sp modelId="{398E6703-7C04-4342-AEBC-4F99ADA4236A}">
      <dsp:nvSpPr>
        <dsp:cNvPr id="0" name=""/>
        <dsp:cNvSpPr/>
      </dsp:nvSpPr>
      <dsp:spPr>
        <a:xfrm>
          <a:off x="1559" y="4248902"/>
          <a:ext cx="4345317" cy="130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Redirect Subscription</a:t>
          </a:r>
        </a:p>
        <a:p>
          <a:pPr lvl="0" algn="ctr" defTabSz="1066800">
            <a:lnSpc>
              <a:spcPct val="90000"/>
            </a:lnSpc>
            <a:spcBef>
              <a:spcPct val="0"/>
            </a:spcBef>
            <a:spcAft>
              <a:spcPct val="35000"/>
            </a:spcAft>
          </a:pPr>
          <a:r>
            <a:rPr lang="en-US" sz="2000" kern="1200" dirty="0" smtClean="0"/>
            <a:t>Funding Toward Open Access Publication</a:t>
          </a:r>
          <a:endParaRPr lang="en-US" sz="2000" kern="1200" dirty="0"/>
        </a:p>
      </dsp:txBody>
      <dsp:txXfrm>
        <a:off x="39659" y="4287002"/>
        <a:ext cx="4269117" cy="1224634"/>
      </dsp:txXfrm>
    </dsp:sp>
    <dsp:sp modelId="{84EA73C3-DE7F-AA49-903F-2FE9625FAB35}">
      <dsp:nvSpPr>
        <dsp:cNvPr id="0" name=""/>
        <dsp:cNvSpPr/>
      </dsp:nvSpPr>
      <dsp:spPr>
        <a:xfrm>
          <a:off x="4438128" y="4248902"/>
          <a:ext cx="4345317" cy="130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Predictable and Sustainable Costs, Budgets, and Income</a:t>
          </a:r>
          <a:endParaRPr lang="en-US" sz="2000" kern="1200" dirty="0"/>
        </a:p>
      </dsp:txBody>
      <dsp:txXfrm>
        <a:off x="4476228" y="4287002"/>
        <a:ext cx="4269117" cy="1224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58415-720B-4EEA-975F-6A7BAD766DBB}">
      <dsp:nvSpPr>
        <dsp:cNvPr id="0" name=""/>
        <dsp:cNvSpPr/>
      </dsp:nvSpPr>
      <dsp:spPr>
        <a:xfrm>
          <a:off x="3407" y="427206"/>
          <a:ext cx="2925003" cy="1350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kern="1200" dirty="0" smtClean="0"/>
            <a:t>National Professional Association</a:t>
          </a:r>
          <a:endParaRPr lang="en-US" sz="2300" kern="1200" dirty="0"/>
        </a:p>
      </dsp:txBody>
      <dsp:txXfrm>
        <a:off x="3407" y="427206"/>
        <a:ext cx="2925003" cy="900338"/>
      </dsp:txXfrm>
    </dsp:sp>
    <dsp:sp modelId="{1F9F8A17-9596-43CB-B745-522E48AB9596}">
      <dsp:nvSpPr>
        <dsp:cNvPr id="0" name=""/>
        <dsp:cNvSpPr/>
      </dsp:nvSpPr>
      <dsp:spPr>
        <a:xfrm>
          <a:off x="602504" y="1327544"/>
          <a:ext cx="2925003" cy="2771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Convene:  Learned Societies and Researchers, Others</a:t>
          </a:r>
          <a:endParaRPr lang="en-US" sz="2300" kern="1200" dirty="0"/>
        </a:p>
      </dsp:txBody>
      <dsp:txXfrm>
        <a:off x="683670" y="1408710"/>
        <a:ext cx="2762671" cy="2608880"/>
      </dsp:txXfrm>
    </dsp:sp>
    <dsp:sp modelId="{E0265D8C-2D6A-4218-A0ED-BC4A7D7F1120}">
      <dsp:nvSpPr>
        <dsp:cNvPr id="0" name=""/>
        <dsp:cNvSpPr/>
      </dsp:nvSpPr>
      <dsp:spPr>
        <a:xfrm>
          <a:off x="3371831" y="513254"/>
          <a:ext cx="940050" cy="728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371831" y="658902"/>
        <a:ext cx="721578" cy="436945"/>
      </dsp:txXfrm>
    </dsp:sp>
    <dsp:sp modelId="{2A5A53BD-96AF-4926-825A-6BA446BC0731}">
      <dsp:nvSpPr>
        <dsp:cNvPr id="0" name=""/>
        <dsp:cNvSpPr/>
      </dsp:nvSpPr>
      <dsp:spPr>
        <a:xfrm>
          <a:off x="4702091" y="427206"/>
          <a:ext cx="2925003" cy="1350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kern="1200" dirty="0" smtClean="0"/>
            <a:t>Charge a task force to</a:t>
          </a:r>
          <a:endParaRPr lang="en-US" sz="2300" kern="1200" dirty="0"/>
        </a:p>
      </dsp:txBody>
      <dsp:txXfrm>
        <a:off x="4702091" y="427206"/>
        <a:ext cx="2925003" cy="900338"/>
      </dsp:txXfrm>
    </dsp:sp>
    <dsp:sp modelId="{B462ACF6-B391-4E93-961C-1232AC542919}">
      <dsp:nvSpPr>
        <dsp:cNvPr id="0" name=""/>
        <dsp:cNvSpPr/>
      </dsp:nvSpPr>
      <dsp:spPr>
        <a:xfrm>
          <a:off x="5301188" y="1327544"/>
          <a:ext cx="2925003" cy="27712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Conduct an environmental scan of alternative metrics initiatives and propose a roadmap for further action</a:t>
          </a:r>
          <a:endParaRPr lang="en-US" sz="2300" kern="1200" dirty="0"/>
        </a:p>
      </dsp:txBody>
      <dsp:txXfrm>
        <a:off x="5382354" y="1408710"/>
        <a:ext cx="2762671" cy="2608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42E8-7B47-4E53-96E2-2B8A7B46303F}">
      <dsp:nvSpPr>
        <dsp:cNvPr id="0" name=""/>
        <dsp:cNvSpPr/>
      </dsp:nvSpPr>
      <dsp:spPr>
        <a:xfrm rot="5400000">
          <a:off x="209247" y="1702903"/>
          <a:ext cx="782632" cy="89099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94A67-DD96-4F96-9EBF-274024A72340}">
      <dsp:nvSpPr>
        <dsp:cNvPr id="0" name=""/>
        <dsp:cNvSpPr/>
      </dsp:nvSpPr>
      <dsp:spPr>
        <a:xfrm>
          <a:off x="1897" y="835340"/>
          <a:ext cx="1317492" cy="92220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Convening Body</a:t>
          </a:r>
          <a:endParaRPr lang="en-US" sz="1600" kern="1200" dirty="0"/>
        </a:p>
      </dsp:txBody>
      <dsp:txXfrm>
        <a:off x="46923" y="880366"/>
        <a:ext cx="1227440" cy="832149"/>
      </dsp:txXfrm>
    </dsp:sp>
    <dsp:sp modelId="{C556A7EE-F04C-42CF-8B9E-24E0B075AAFB}">
      <dsp:nvSpPr>
        <dsp:cNvPr id="0" name=""/>
        <dsp:cNvSpPr/>
      </dsp:nvSpPr>
      <dsp:spPr>
        <a:xfrm>
          <a:off x="1305116" y="901469"/>
          <a:ext cx="3518836" cy="7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Convenes a meeting of interested stakeholders to formulate an initiative</a:t>
          </a:r>
          <a:endParaRPr lang="en-US" sz="1800" kern="1200" dirty="0"/>
        </a:p>
      </dsp:txBody>
      <dsp:txXfrm>
        <a:off x="1305116" y="901469"/>
        <a:ext cx="3518836" cy="745364"/>
      </dsp:txXfrm>
    </dsp:sp>
    <dsp:sp modelId="{229A2ED0-B247-429B-B27F-5B4FC9090637}">
      <dsp:nvSpPr>
        <dsp:cNvPr id="0" name=""/>
        <dsp:cNvSpPr/>
      </dsp:nvSpPr>
      <dsp:spPr>
        <a:xfrm rot="5400000">
          <a:off x="1383580" y="2802263"/>
          <a:ext cx="782632" cy="89099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4D51AD-779C-4C84-A5F7-5CBAA568D086}">
      <dsp:nvSpPr>
        <dsp:cNvPr id="0" name=""/>
        <dsp:cNvSpPr/>
      </dsp:nvSpPr>
      <dsp:spPr>
        <a:xfrm>
          <a:off x="1025192" y="1801411"/>
          <a:ext cx="1734254" cy="11557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Stakeholders pledge interest in moving forward</a:t>
          </a:r>
          <a:endParaRPr lang="en-US" sz="1600" kern="1200" dirty="0"/>
        </a:p>
      </dsp:txBody>
      <dsp:txXfrm>
        <a:off x="1081622" y="1857841"/>
        <a:ext cx="1621394" cy="1042907"/>
      </dsp:txXfrm>
    </dsp:sp>
    <dsp:sp modelId="{B077F099-3EA6-474E-BF61-0AA4010158D9}">
      <dsp:nvSpPr>
        <dsp:cNvPr id="0" name=""/>
        <dsp:cNvSpPr/>
      </dsp:nvSpPr>
      <dsp:spPr>
        <a:xfrm>
          <a:off x="3234659" y="2076013"/>
          <a:ext cx="958218" cy="745364"/>
        </a:xfrm>
        <a:prstGeom prst="rect">
          <a:avLst/>
        </a:prstGeom>
        <a:noFill/>
        <a:ln>
          <a:noFill/>
        </a:ln>
        <a:effectLst/>
      </dsp:spPr>
      <dsp:style>
        <a:lnRef idx="0">
          <a:scrgbClr r="0" g="0" b="0"/>
        </a:lnRef>
        <a:fillRef idx="0">
          <a:scrgbClr r="0" g="0" b="0"/>
        </a:fillRef>
        <a:effectRef idx="0">
          <a:scrgbClr r="0" g="0" b="0"/>
        </a:effectRef>
        <a:fontRef idx="minor"/>
      </dsp:style>
    </dsp:sp>
    <dsp:sp modelId="{1C68A651-D63E-4495-B9E3-A3A1F9F37A88}">
      <dsp:nvSpPr>
        <dsp:cNvPr id="0" name=""/>
        <dsp:cNvSpPr/>
      </dsp:nvSpPr>
      <dsp:spPr>
        <a:xfrm rot="5400000">
          <a:off x="2728538" y="3894542"/>
          <a:ext cx="782632" cy="89099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EE49C-FC0B-46EE-9D11-6B1C66496433}">
      <dsp:nvSpPr>
        <dsp:cNvPr id="0" name=""/>
        <dsp:cNvSpPr/>
      </dsp:nvSpPr>
      <dsp:spPr>
        <a:xfrm>
          <a:off x="2235255" y="3005082"/>
          <a:ext cx="1930099" cy="92220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Analyze subscription spend and publishing output by institution / country </a:t>
          </a:r>
          <a:endParaRPr lang="en-US" sz="1600" kern="1200" dirty="0"/>
        </a:p>
      </dsp:txBody>
      <dsp:txXfrm>
        <a:off x="2280281" y="3050108"/>
        <a:ext cx="1840047" cy="832149"/>
      </dsp:txXfrm>
    </dsp:sp>
    <dsp:sp modelId="{C89F3AA8-7E1C-40CD-9139-E9637F10B9EB}">
      <dsp:nvSpPr>
        <dsp:cNvPr id="0" name=""/>
        <dsp:cNvSpPr/>
      </dsp:nvSpPr>
      <dsp:spPr>
        <a:xfrm>
          <a:off x="4252089" y="3096185"/>
          <a:ext cx="2972498" cy="7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Analytical capability offered by MPDL, UC Pay It Forward project tools </a:t>
          </a:r>
          <a:endParaRPr lang="en-US" sz="1800" kern="1200" dirty="0"/>
        </a:p>
      </dsp:txBody>
      <dsp:txXfrm>
        <a:off x="4252089" y="3096185"/>
        <a:ext cx="2972498" cy="745364"/>
      </dsp:txXfrm>
    </dsp:sp>
    <dsp:sp modelId="{DBF71E87-918C-4104-BD78-27AFAE3524BB}">
      <dsp:nvSpPr>
        <dsp:cNvPr id="0" name=""/>
        <dsp:cNvSpPr/>
      </dsp:nvSpPr>
      <dsp:spPr>
        <a:xfrm>
          <a:off x="3606566" y="4004767"/>
          <a:ext cx="1473325" cy="92220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Offset deals entered into</a:t>
          </a:r>
          <a:endParaRPr lang="en-US" sz="1900" kern="1200" dirty="0"/>
        </a:p>
      </dsp:txBody>
      <dsp:txXfrm>
        <a:off x="3651592" y="4049793"/>
        <a:ext cx="1383273" cy="832149"/>
      </dsp:txXfrm>
    </dsp:sp>
    <dsp:sp modelId="{C67DE96B-14E3-4FD4-A93A-99A8F4CD9DA0}">
      <dsp:nvSpPr>
        <dsp:cNvPr id="0" name=""/>
        <dsp:cNvSpPr/>
      </dsp:nvSpPr>
      <dsp:spPr>
        <a:xfrm>
          <a:off x="5198904" y="4147886"/>
          <a:ext cx="3596355" cy="7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With development of migration paths and best practices, while avoiding restraint of trade</a:t>
          </a:r>
          <a:endParaRPr lang="en-US" sz="1800" kern="1200" dirty="0"/>
        </a:p>
      </dsp:txBody>
      <dsp:txXfrm>
        <a:off x="5198904" y="4147886"/>
        <a:ext cx="3596355" cy="74536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213E2E8-F71E-7C47-AA78-54D1821B9D8D}" type="datetimeFigureOut">
              <a:rPr lang="en-US" smtClean="0"/>
              <a:t>4/21/2016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125DFEC-B210-094B-89F1-8E3A50E7168D}" type="slidenum">
              <a:rPr lang="en-US" smtClean="0"/>
              <a:t>‹#›</a:t>
            </a:fld>
            <a:endParaRPr lang="en-US"/>
          </a:p>
        </p:txBody>
      </p:sp>
    </p:spTree>
    <p:extLst>
      <p:ext uri="{BB962C8B-B14F-4D97-AF65-F5344CB8AC3E}">
        <p14:creationId xmlns:p14="http://schemas.microsoft.com/office/powerpoint/2010/main" val="1253374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AB268C4-5512-3F45-A9D5-612EC8AAB1F3}" type="datetimeFigureOut">
              <a:rPr lang="en-US" smtClean="0"/>
              <a:t>4/21/2016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33AEC76-BBC3-974D-8E11-E648C3F832DE}" type="slidenum">
              <a:rPr lang="en-US" smtClean="0"/>
              <a:t>‹#›</a:t>
            </a:fld>
            <a:endParaRPr lang="en-US"/>
          </a:p>
        </p:txBody>
      </p:sp>
    </p:spTree>
    <p:extLst>
      <p:ext uri="{BB962C8B-B14F-4D97-AF65-F5344CB8AC3E}">
        <p14:creationId xmlns:p14="http://schemas.microsoft.com/office/powerpoint/2010/main" val="3671013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1</a:t>
            </a:fld>
            <a:endParaRPr lang="en-US"/>
          </a:p>
        </p:txBody>
      </p:sp>
    </p:spTree>
    <p:extLst>
      <p:ext uri="{BB962C8B-B14F-4D97-AF65-F5344CB8AC3E}">
        <p14:creationId xmlns:p14="http://schemas.microsoft.com/office/powerpoint/2010/main" val="267464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a Global flip, we have the</a:t>
            </a:r>
            <a:r>
              <a:rPr lang="en-US" baseline="0" dirty="0" smtClean="0"/>
              <a:t> recent example of the Max Planck Digital Library OA2020 initiative – but other organizations could equally convene such a meeting, particularly ones with global reach, such as </a:t>
            </a:r>
            <a:r>
              <a:rPr lang="en-US" baseline="0" dirty="0" smtClean="0"/>
              <a:t>the nascent Global Network of Research-Intensive Universities</a:t>
            </a:r>
            <a:r>
              <a:rPr lang="en-US" baseline="0" dirty="0" smtClean="0"/>
              <a:t>.  </a:t>
            </a:r>
          </a:p>
          <a:p>
            <a:endParaRPr lang="en-US" baseline="0" dirty="0" smtClean="0"/>
          </a:p>
          <a:p>
            <a:r>
              <a:rPr lang="en-US" baseline="0" dirty="0" smtClean="0"/>
              <a:t>Such a convening organization </a:t>
            </a:r>
            <a:r>
              <a:rPr lang="en-US" sz="1300" dirty="0"/>
              <a:t>might convene a meeting of interested stakeholders to formulate an initiative to transform subscriptions to Open Access</a:t>
            </a:r>
          </a:p>
          <a:p>
            <a:endParaRPr lang="en-US" sz="1300" dirty="0"/>
          </a:p>
          <a:p>
            <a:r>
              <a:rPr lang="en-US" sz="1300" dirty="0"/>
              <a:t>-- institutions and other stakeholders would pledge their interest in order to build support and critical mass</a:t>
            </a:r>
          </a:p>
          <a:p>
            <a:endParaRPr lang="en-US" sz="1300" dirty="0"/>
          </a:p>
          <a:p>
            <a:r>
              <a:rPr lang="en-US" sz="1300" dirty="0"/>
              <a:t>-- the initiative could also offer an analytical capability to analyze subscription expenditures and publishing output to help institutions assess the feasibility of such a move – I believe MPDL is offering such a capability to other interested institutions, and the UC PIF project is also developing tools to facilitate this sort of analysis</a:t>
            </a:r>
            <a:br>
              <a:rPr lang="en-US" sz="1300" dirty="0"/>
            </a:br>
            <a:endParaRPr lang="en-US" sz="1300" dirty="0"/>
          </a:p>
          <a:p>
            <a:r>
              <a:rPr lang="en-US" sz="1300" dirty="0"/>
              <a:t>-- Armed with this information, libraries and library consortia might enter into offsetting deals with major publishers, working together to outline migration paths and develop best practices, while avoiding restraint of trade.</a:t>
            </a:r>
          </a:p>
          <a:p>
            <a:endParaRPr lang="en-US" sz="1300" dirty="0"/>
          </a:p>
          <a:p>
            <a:r>
              <a:rPr lang="en-US" sz="1300" dirty="0"/>
              <a:t>These are intended not as prescriptive examples, but as ideas for how the various stakeholders with convening and decision-making power might begin to act in concert to further the development of open access and open scholarship.  </a:t>
            </a:r>
          </a:p>
          <a:p>
            <a:endParaRPr lang="en-US" sz="1300" dirty="0"/>
          </a:p>
          <a:p>
            <a:r>
              <a:rPr lang="en-US" sz="1300" dirty="0"/>
              <a:t>Thank you for your attention.</a:t>
            </a:r>
          </a:p>
          <a:p>
            <a:r>
              <a:rPr lang="en-US" sz="1300" dirty="0"/>
              <a:t> </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10</a:t>
            </a:fld>
            <a:endParaRPr lang="en-US"/>
          </a:p>
        </p:txBody>
      </p:sp>
    </p:spTree>
    <p:extLst>
      <p:ext uri="{BB962C8B-B14F-4D97-AF65-F5344CB8AC3E}">
        <p14:creationId xmlns:p14="http://schemas.microsoft.com/office/powerpoint/2010/main" val="145229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11</a:t>
            </a:fld>
            <a:endParaRPr lang="en-US"/>
          </a:p>
        </p:txBody>
      </p:sp>
    </p:spTree>
    <p:extLst>
      <p:ext uri="{BB962C8B-B14F-4D97-AF65-F5344CB8AC3E}">
        <p14:creationId xmlns:p14="http://schemas.microsoft.com/office/powerpoint/2010/main" val="299862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started out by identifying </a:t>
            </a:r>
            <a:r>
              <a:rPr lang="en-US" dirty="0" smtClean="0"/>
              <a:t>the stakeholders</a:t>
            </a:r>
            <a:r>
              <a:rPr lang="en-US" baseline="0" dirty="0" smtClean="0"/>
              <a:t> </a:t>
            </a:r>
            <a:r>
              <a:rPr lang="en-US" baseline="0" dirty="0" smtClean="0"/>
              <a:t>that have </a:t>
            </a:r>
            <a:r>
              <a:rPr lang="en-US" baseline="0" dirty="0" smtClean="0"/>
              <a:t>power to act in specific ways in the scholarly communication ecosystem – happily, these same stakeholders have been highlighted by many other groups reporting </a:t>
            </a:r>
            <a:r>
              <a:rPr lang="en-US" baseline="0" dirty="0" smtClean="0"/>
              <a:t>today.  This graphic is a representative list – missing on the chart but in our framework are also learned societies for example.  </a:t>
            </a:r>
            <a:endParaRPr lang="en-US" baseline="0" dirty="0" smtClean="0"/>
          </a:p>
          <a:p>
            <a:r>
              <a:rPr lang="en-US" baseline="0" dirty="0" smtClean="0"/>
              <a:t>We next identified the source of each stakeholder’s power, because the nature of each actor’s power determines the kind of actions it can take.</a:t>
            </a:r>
          </a:p>
          <a:p>
            <a:r>
              <a:rPr lang="en-US" baseline="0" dirty="0" smtClean="0"/>
              <a:t>Funding agencies, for example, have the power of money and the power to make policy</a:t>
            </a:r>
          </a:p>
          <a:p>
            <a:r>
              <a:rPr lang="en-US" baseline="0" dirty="0" smtClean="0"/>
              <a:t>Libraries have the power of money as well as the power of choice – that is, the ability to choose what to invest in</a:t>
            </a:r>
          </a:p>
          <a:p>
            <a:r>
              <a:rPr lang="en-US" baseline="0" dirty="0" smtClean="0"/>
              <a:t>Universities have the power of policy-making</a:t>
            </a:r>
          </a:p>
          <a:p>
            <a:r>
              <a:rPr lang="en-US" baseline="0" dirty="0" smtClean="0"/>
              <a:t>Publishers, including Societies, have the power conveyed by ownership of intellectual property (including journal brand)</a:t>
            </a:r>
          </a:p>
          <a:p>
            <a:r>
              <a:rPr lang="en-US" baseline="0" dirty="0" smtClean="0"/>
              <a:t>Researchers have the power of choosing what and where to publish</a:t>
            </a:r>
          </a:p>
          <a:p>
            <a:endParaRPr lang="en-US" baseline="0" dirty="0" smtClean="0"/>
          </a:p>
          <a:p>
            <a:r>
              <a:rPr lang="en-US" baseline="0" dirty="0" smtClean="0"/>
              <a:t>We recognize that </a:t>
            </a:r>
            <a:r>
              <a:rPr lang="en-US" baseline="0" dirty="0" smtClean="0"/>
              <a:t>the Public is </a:t>
            </a:r>
            <a:r>
              <a:rPr lang="en-US" baseline="0" dirty="0" smtClean="0"/>
              <a:t>also an </a:t>
            </a:r>
            <a:r>
              <a:rPr lang="en-US" baseline="0" dirty="0" smtClean="0"/>
              <a:t>important </a:t>
            </a:r>
            <a:r>
              <a:rPr lang="en-US" baseline="0" dirty="0" smtClean="0"/>
              <a:t>stakeholder and may have a participatory role in any initiatives that go forward, although the public’s ability to directly exercise power is limited.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3AEC76-BBC3-974D-8E11-E648C3F832DE}" type="slidenum">
              <a:rPr lang="en-US" smtClean="0"/>
              <a:t>2</a:t>
            </a:fld>
            <a:endParaRPr lang="en-US"/>
          </a:p>
        </p:txBody>
      </p:sp>
    </p:spTree>
    <p:extLst>
      <p:ext uri="{BB962C8B-B14F-4D97-AF65-F5344CB8AC3E}">
        <p14:creationId xmlns:p14="http://schemas.microsoft.com/office/powerpoint/2010/main" val="420426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contemplating the need for multiple stakeholders to cooperate in any significant transformation, we realized that these actions generally require a convening authority to bring stakeholders together.  There are many organizations in our community with the kind of legitimacy that gives them power to convene:</a:t>
            </a:r>
          </a:p>
          <a:p>
            <a:r>
              <a:rPr lang="en-US" baseline="0" dirty="0" smtClean="0"/>
              <a:t>-- professional associations of libraries, universities, and learned societies, that exist on either a national or a global level</a:t>
            </a:r>
          </a:p>
          <a:p>
            <a:r>
              <a:rPr lang="en-US" baseline="0" dirty="0" smtClean="0"/>
              <a:t>-- funders </a:t>
            </a:r>
          </a:p>
          <a:p>
            <a:r>
              <a:rPr lang="en-US" baseline="0" dirty="0" smtClean="0"/>
              <a:t>-- standards organizations</a:t>
            </a:r>
          </a:p>
          <a:p>
            <a:r>
              <a:rPr lang="en-US" baseline="0" dirty="0" smtClean="0"/>
              <a:t>-- Inter Governmental Orgs </a:t>
            </a:r>
          </a:p>
          <a:p>
            <a:endParaRPr lang="en-US" baseline="0" dirty="0" smtClean="0"/>
          </a:p>
          <a:p>
            <a:r>
              <a:rPr lang="en-US" baseline="0" dirty="0" smtClean="0"/>
              <a:t>And independent organizations can also seek to exercise a convening power if they have sufficient stature within a particular community.   Indeed many innovative initiatives may emerge from within communities which then attract additional support.  </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3</a:t>
            </a:fld>
            <a:endParaRPr lang="en-US"/>
          </a:p>
        </p:txBody>
      </p:sp>
    </p:spTree>
    <p:extLst>
      <p:ext uri="{BB962C8B-B14F-4D97-AF65-F5344CB8AC3E}">
        <p14:creationId xmlns:p14="http://schemas.microsoft.com/office/powerpoint/2010/main" val="14796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started to explore scenarios in </a:t>
            </a:r>
            <a:r>
              <a:rPr lang="en-US" baseline="0" dirty="0" smtClean="0"/>
              <a:t>which different stakeholders could </a:t>
            </a:r>
            <a:r>
              <a:rPr lang="en-US" baseline="0" dirty="0" smtClean="0"/>
              <a:t>facilitate change, </a:t>
            </a:r>
            <a:r>
              <a:rPr lang="en-US" dirty="0" smtClean="0"/>
              <a:t>we </a:t>
            </a:r>
            <a:r>
              <a:rPr lang="en-US" dirty="0" smtClean="0"/>
              <a:t>identified</a:t>
            </a:r>
            <a:r>
              <a:rPr lang="en-US" baseline="0" dirty="0" smtClean="0"/>
              <a:t> two primary goals that we wanted to focus on:</a:t>
            </a:r>
          </a:p>
          <a:p>
            <a:endParaRPr lang="en-US" baseline="0" dirty="0" smtClean="0"/>
          </a:p>
          <a:p>
            <a:r>
              <a:rPr lang="en-US" baseline="0" dirty="0" smtClean="0"/>
              <a:t>The first of these is focused on the journal literature, while the second is more capacious and reflects a desire to enable new forms of knowledge creation to flourish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4</a:t>
            </a:fld>
            <a:endParaRPr lang="en-US"/>
          </a:p>
        </p:txBody>
      </p:sp>
    </p:spTree>
    <p:extLst>
      <p:ext uri="{BB962C8B-B14F-4D97-AF65-F5344CB8AC3E}">
        <p14:creationId xmlns:p14="http://schemas.microsoft.com/office/powerpoint/2010/main" val="300631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baseline="0" dirty="0" smtClean="0"/>
          </a:p>
          <a:p>
            <a:pPr defTabSz="483306">
              <a:defRPr/>
            </a:pPr>
            <a:r>
              <a:rPr lang="en-US" baseline="0" dirty="0" smtClean="0"/>
              <a:t>We considered a range of possible scenarios with the potential </a:t>
            </a:r>
            <a:r>
              <a:rPr lang="en-US" baseline="0" dirty="0" smtClean="0"/>
              <a:t>to drive change, and coalesced around three different </a:t>
            </a:r>
            <a:endParaRPr lang="en-US" dirty="0" smtClean="0"/>
          </a:p>
          <a:p>
            <a:r>
              <a:rPr lang="en-US" dirty="0" smtClean="0"/>
              <a:t>Proposals supporting our dual goals of OA to the journal literature and helping new</a:t>
            </a:r>
            <a:r>
              <a:rPr lang="en-US" baseline="0" dirty="0" smtClean="0"/>
              <a:t> </a:t>
            </a:r>
            <a:r>
              <a:rPr lang="en-US" dirty="0" smtClean="0"/>
              <a:t>forms of open scholarship to emerge:</a:t>
            </a:r>
            <a:endParaRPr lang="en-US" dirty="0" smtClean="0"/>
          </a:p>
          <a:p>
            <a:r>
              <a:rPr lang="en-US" dirty="0" smtClean="0"/>
              <a:t>1 – Evaluation of research outputs, </a:t>
            </a:r>
            <a:r>
              <a:rPr lang="en-US" dirty="0" smtClean="0"/>
              <a:t>i.e. looking</a:t>
            </a:r>
            <a:r>
              <a:rPr lang="en-US" baseline="0" dirty="0" smtClean="0"/>
              <a:t> at ways to modernize criteria for </a:t>
            </a:r>
            <a:r>
              <a:rPr lang="en-US" dirty="0" smtClean="0"/>
              <a:t>tenure </a:t>
            </a:r>
            <a:r>
              <a:rPr lang="en-US" dirty="0" smtClean="0"/>
              <a:t>and promotion </a:t>
            </a:r>
            <a:r>
              <a:rPr lang="en-US" dirty="0" smtClean="0"/>
              <a:t>within </a:t>
            </a:r>
            <a:r>
              <a:rPr lang="en-US" dirty="0" smtClean="0"/>
              <a:t>the</a:t>
            </a:r>
            <a:r>
              <a:rPr lang="en-US" baseline="0" dirty="0" smtClean="0"/>
              <a:t> academy</a:t>
            </a:r>
            <a:endParaRPr lang="en-US" dirty="0" smtClean="0"/>
          </a:p>
          <a:p>
            <a:r>
              <a:rPr lang="en-US" dirty="0" smtClean="0"/>
              <a:t>2-</a:t>
            </a:r>
            <a:r>
              <a:rPr lang="en-US" baseline="0" dirty="0" smtClean="0"/>
              <a:t> nurturing of alternative publishing models</a:t>
            </a:r>
          </a:p>
          <a:p>
            <a:r>
              <a:rPr lang="en-US" baseline="0" dirty="0" smtClean="0"/>
              <a:t>3- and a Global flip of the </a:t>
            </a:r>
            <a:r>
              <a:rPr lang="en-US" baseline="0" dirty="0" smtClean="0"/>
              <a:t>journal literature </a:t>
            </a:r>
            <a:r>
              <a:rPr lang="en-US" baseline="0" dirty="0" smtClean="0"/>
              <a:t>to Open Access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5</a:t>
            </a:fld>
            <a:endParaRPr lang="en-US"/>
          </a:p>
        </p:txBody>
      </p:sp>
    </p:spTree>
    <p:extLst>
      <p:ext uri="{BB962C8B-B14F-4D97-AF65-F5344CB8AC3E}">
        <p14:creationId xmlns:p14="http://schemas.microsoft.com/office/powerpoint/2010/main" val="25901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smtClean="0"/>
              <a:t>for </a:t>
            </a:r>
            <a:r>
              <a:rPr lang="en-US" baseline="0" dirty="0" smtClean="0"/>
              <a:t>research </a:t>
            </a:r>
            <a:r>
              <a:rPr lang="en-US" baseline="0" dirty="0" smtClean="0"/>
              <a:t>evaluation, the proposition is that:</a:t>
            </a:r>
          </a:p>
          <a:p>
            <a:endParaRPr lang="en-US" baseline="0" dirty="0" smtClean="0"/>
          </a:p>
          <a:p>
            <a:r>
              <a:rPr lang="en-US" baseline="0" dirty="0" smtClean="0"/>
              <a:t>Universities and Research Communities – which in this case </a:t>
            </a:r>
            <a:r>
              <a:rPr lang="en-US" baseline="0" dirty="0" smtClean="0"/>
              <a:t>means both </a:t>
            </a:r>
            <a:r>
              <a:rPr lang="en-US" baseline="0" dirty="0" smtClean="0"/>
              <a:t>learned societies and individual researchers – </a:t>
            </a:r>
            <a:r>
              <a:rPr lang="en-US" baseline="0" dirty="0" smtClean="0"/>
              <a:t>might be convened by a professional association to, through the exercise of </a:t>
            </a:r>
            <a:r>
              <a:rPr lang="en-US" baseline="0" dirty="0" smtClean="0"/>
              <a:t>policy and of </a:t>
            </a:r>
            <a:r>
              <a:rPr lang="en-US" baseline="0" dirty="0" smtClean="0"/>
              <a:t>choice:</a:t>
            </a:r>
            <a:endParaRPr lang="en-US" baseline="0" dirty="0" smtClean="0"/>
          </a:p>
          <a:p>
            <a:r>
              <a:rPr lang="en-US" baseline="0" dirty="0" smtClean="0"/>
              <a:t>-- create </a:t>
            </a:r>
            <a:r>
              <a:rPr lang="en-US" baseline="0" dirty="0" smtClean="0"/>
              <a:t>new evaluation criteria that</a:t>
            </a:r>
            <a:r>
              <a:rPr lang="en-US" baseline="0" dirty="0" smtClean="0"/>
              <a:t>:  fairly consider OA;  </a:t>
            </a:r>
            <a:r>
              <a:rPr lang="en-US" baseline="0" dirty="0" smtClean="0"/>
              <a:t>recognize and </a:t>
            </a:r>
            <a:r>
              <a:rPr lang="en-US" baseline="0" dirty="0" smtClean="0"/>
              <a:t>validate alternative metrics;  </a:t>
            </a:r>
          </a:p>
          <a:p>
            <a:r>
              <a:rPr lang="en-US" baseline="0" dirty="0" smtClean="0"/>
              <a:t>	</a:t>
            </a:r>
            <a:r>
              <a:rPr lang="en-US" baseline="0" dirty="0" smtClean="0"/>
              <a:t>these can </a:t>
            </a:r>
            <a:r>
              <a:rPr lang="en-US" baseline="0" dirty="0" smtClean="0"/>
              <a:t>be article-level </a:t>
            </a:r>
            <a:r>
              <a:rPr lang="en-US" baseline="0" dirty="0" smtClean="0"/>
              <a:t>metrics, </a:t>
            </a:r>
            <a:r>
              <a:rPr lang="en-US" baseline="0" dirty="0" smtClean="0"/>
              <a:t>to </a:t>
            </a:r>
            <a:r>
              <a:rPr lang="en-US" baseline="0" dirty="0" smtClean="0"/>
              <a:t>mitigate the current tendency to evaluate </a:t>
            </a:r>
            <a:r>
              <a:rPr lang="en-US" baseline="0" dirty="0" smtClean="0"/>
              <a:t>research outputs on the basis of journal </a:t>
            </a:r>
            <a:r>
              <a:rPr lang="en-US" baseline="0" dirty="0" smtClean="0"/>
              <a:t>brand, the prestige of which is heavily influenced by impact factor;  </a:t>
            </a:r>
            <a:endParaRPr lang="en-US" baseline="0" dirty="0" smtClean="0"/>
          </a:p>
          <a:p>
            <a:r>
              <a:rPr lang="en-US" baseline="0" dirty="0" smtClean="0"/>
              <a:t>	as well as metrics for evaluating newer forms of research output</a:t>
            </a:r>
          </a:p>
          <a:p>
            <a:r>
              <a:rPr lang="en-US" baseline="0" dirty="0" smtClean="0"/>
              <a:t>-- reward more openness, such as </a:t>
            </a:r>
            <a:r>
              <a:rPr lang="en-US" baseline="0" dirty="0" smtClean="0"/>
              <a:t>making research data open, </a:t>
            </a:r>
            <a:r>
              <a:rPr lang="en-US" baseline="0" dirty="0" smtClean="0"/>
              <a:t>and </a:t>
            </a:r>
            <a:r>
              <a:rPr lang="en-US" baseline="0" dirty="0" smtClean="0"/>
              <a:t>making versions </a:t>
            </a:r>
            <a:r>
              <a:rPr lang="en-US" baseline="0" dirty="0" smtClean="0"/>
              <a:t>of </a:t>
            </a:r>
            <a:r>
              <a:rPr lang="en-US" baseline="0" dirty="0" smtClean="0"/>
              <a:t>articles </a:t>
            </a:r>
            <a:r>
              <a:rPr lang="en-US" baseline="0" dirty="0" smtClean="0"/>
              <a:t>submitted for </a:t>
            </a:r>
            <a:r>
              <a:rPr lang="en-US" baseline="0" dirty="0" smtClean="0"/>
              <a:t>evaluation open </a:t>
            </a:r>
            <a:endParaRPr lang="en-US" baseline="0" dirty="0" smtClean="0"/>
          </a:p>
          <a:p>
            <a:r>
              <a:rPr lang="en-US" baseline="0" dirty="0" smtClean="0"/>
              <a:t>-- </a:t>
            </a:r>
            <a:r>
              <a:rPr lang="en-US" baseline="0" dirty="0" smtClean="0"/>
              <a:t>which could be done by leveraging deposit </a:t>
            </a:r>
            <a:r>
              <a:rPr lang="en-US" baseline="0" dirty="0" smtClean="0"/>
              <a:t>in OA repositories</a:t>
            </a:r>
          </a:p>
          <a:p>
            <a:endParaRPr lang="en-US" baseline="0" dirty="0" smtClean="0"/>
          </a:p>
          <a:p>
            <a:r>
              <a:rPr lang="en-US" baseline="0" dirty="0" smtClean="0"/>
              <a:t>Examples of this would include the recent MLA Guidelines </a:t>
            </a:r>
            <a:r>
              <a:rPr lang="en-US" baseline="0" dirty="0" smtClean="0"/>
              <a:t>and the San Francisco DORA Principles</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6</a:t>
            </a:fld>
            <a:endParaRPr lang="en-US"/>
          </a:p>
        </p:txBody>
      </p:sp>
    </p:spTree>
    <p:extLst>
      <p:ext uri="{BB962C8B-B14F-4D97-AF65-F5344CB8AC3E}">
        <p14:creationId xmlns:p14="http://schemas.microsoft.com/office/powerpoint/2010/main" val="201999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second proposal is to cultivate alternative models of publication</a:t>
            </a:r>
          </a:p>
          <a:p>
            <a:r>
              <a:rPr lang="en-US" baseline="0" dirty="0" smtClean="0"/>
              <a:t>-- these can be lower cost dissemination platforms for traditional research publication</a:t>
            </a:r>
          </a:p>
          <a:p>
            <a:r>
              <a:rPr lang="en-US" baseline="0" dirty="0" smtClean="0"/>
              <a:t>-- or more transformative initiatives that serve as an outlet for newer types of research</a:t>
            </a:r>
          </a:p>
          <a:p>
            <a:endParaRPr lang="en-US" baseline="0" dirty="0" smtClean="0"/>
          </a:p>
          <a:p>
            <a:r>
              <a:rPr lang="en-US" baseline="0" dirty="0" smtClean="0"/>
              <a:t>In this case, Libraries as funders, Publishers (including but not limited to Society Publishers) as owners of intellectual property and also as owners of service provision infrastructure, and research communities as knowledge creators who exercise choice in disseminating their scholarly work, come together to develop, support, and utilize alternative modes of dissemination, ideally operating at lower cost than legacy models.  These models may be ones most likely to emerge through independent action of interested stakeholders, often with a disciplinary focus</a:t>
            </a:r>
          </a:p>
          <a:p>
            <a:endParaRPr lang="en-US" baseline="0" dirty="0" smtClean="0"/>
          </a:p>
          <a:p>
            <a:r>
              <a:rPr lang="en-US" baseline="0" dirty="0" smtClean="0"/>
              <a:t>Examples:  </a:t>
            </a:r>
          </a:p>
          <a:p>
            <a:r>
              <a:rPr lang="en-US" baseline="0" dirty="0" smtClean="0"/>
              <a:t>-- OLH, which is providing an efficient, low-cost platform for OA journals, funded by libraries</a:t>
            </a:r>
          </a:p>
          <a:p>
            <a:r>
              <a:rPr lang="en-US" baseline="0" dirty="0" smtClean="0"/>
              <a:t>-- </a:t>
            </a:r>
            <a:r>
              <a:rPr lang="en-US" baseline="0" dirty="0" err="1" smtClean="0"/>
              <a:t>LingOA</a:t>
            </a:r>
            <a:r>
              <a:rPr lang="en-US" baseline="0" dirty="0" smtClean="0"/>
              <a:t>, an initiative by the linguistics community to transition linguistics journals to the OLH platform </a:t>
            </a:r>
          </a:p>
          <a:p>
            <a:r>
              <a:rPr lang="en-US" baseline="0" dirty="0" smtClean="0"/>
              <a:t>-- </a:t>
            </a:r>
            <a:r>
              <a:rPr lang="en-US" baseline="0" dirty="0" err="1" smtClean="0"/>
              <a:t>Libraria</a:t>
            </a:r>
            <a:r>
              <a:rPr lang="en-US" baseline="0" dirty="0" smtClean="0"/>
              <a:t>, </a:t>
            </a:r>
            <a:r>
              <a:rPr lang="en-US" sz="1300" dirty="0"/>
              <a:t>a collective of social science journals and learned societies that have teamed with the Public Knowledge Project to explore a cooperative funding model </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7</a:t>
            </a:fld>
            <a:endParaRPr lang="en-US"/>
          </a:p>
        </p:txBody>
      </p:sp>
    </p:spTree>
    <p:extLst>
      <p:ext uri="{BB962C8B-B14F-4D97-AF65-F5344CB8AC3E}">
        <p14:creationId xmlns:p14="http://schemas.microsoft.com/office/powerpoint/2010/main" val="342108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third</a:t>
            </a:r>
            <a:r>
              <a:rPr lang="en-US" baseline="0" dirty="0" smtClean="0"/>
              <a:t> proposal is a global flip of existing subscription journals to open access </a:t>
            </a:r>
          </a:p>
          <a:p>
            <a:endParaRPr lang="en-US" baseline="0" dirty="0" smtClean="0"/>
          </a:p>
          <a:p>
            <a:r>
              <a:rPr lang="en-US" baseline="0" dirty="0" smtClean="0"/>
              <a:t>In this model, libraries, publishers, and funders, convened by an organization with global standing, come together to redirect subscription funding toward open access publication in the existing journal literature.</a:t>
            </a:r>
          </a:p>
          <a:p>
            <a:endParaRPr lang="en-US" baseline="0" dirty="0" smtClean="0"/>
          </a:p>
          <a:p>
            <a:r>
              <a:rPr lang="en-US" baseline="0" dirty="0" smtClean="0"/>
              <a:t>Examples:</a:t>
            </a:r>
          </a:p>
          <a:p>
            <a:r>
              <a:rPr lang="en-US" baseline="0" dirty="0" smtClean="0"/>
              <a:t>-- SCOAP3, which has established a global funding consortium of libraries and research funders under the auspices of CERN to convert a significant portion of the literature of HEP to OA</a:t>
            </a:r>
          </a:p>
          <a:p>
            <a:r>
              <a:rPr lang="en-US" baseline="0" dirty="0" smtClean="0"/>
              <a:t>-- a number of so-called offsetting pilot agreements in Europe in which for a single license fee, an institution’s article output is published as OA with the fees, or a significant portion of them, credited against the licensing spend; </a:t>
            </a:r>
          </a:p>
          <a:p>
            <a:r>
              <a:rPr lang="en-US" baseline="0" dirty="0" smtClean="0"/>
              <a:t>-- and the OA2020 initiative that’s recently been launched by the Max Planck Society to solicit formal Expressions of Interest whereby libraries on an individual or, preferably, country level, would publicly declare their intention to migrate from subscriptions to OA, most likely utilizing the offsetting model I just described, although other methods could be explored, including combining offsetting with the cultivation of alternative models in our previous proposal.  </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8</a:t>
            </a:fld>
            <a:endParaRPr lang="en-US"/>
          </a:p>
        </p:txBody>
      </p:sp>
    </p:spTree>
    <p:extLst>
      <p:ext uri="{BB962C8B-B14F-4D97-AF65-F5344CB8AC3E}">
        <p14:creationId xmlns:p14="http://schemas.microsoft.com/office/powerpoint/2010/main" val="85497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a:t>
            </a:r>
            <a:r>
              <a:rPr lang="en-US" baseline="0" dirty="0" smtClean="0"/>
              <a:t> of the kind of initial steps that could be taken to move some of these initiatives forward:</a:t>
            </a:r>
          </a:p>
          <a:p>
            <a:endParaRPr lang="en-US" baseline="0" dirty="0" smtClean="0"/>
          </a:p>
          <a:p>
            <a:r>
              <a:rPr lang="en-US" baseline="0" dirty="0" smtClean="0"/>
              <a:t>Research Evaluation – this activity may best be conducted on a national rather than international scale because of different countries have different research evaluation frameworks</a:t>
            </a:r>
          </a:p>
          <a:p>
            <a:endParaRPr lang="en-US" baseline="0" dirty="0" smtClean="0"/>
          </a:p>
          <a:p>
            <a:r>
              <a:rPr lang="en-US" baseline="0" dirty="0" smtClean="0"/>
              <a:t>So in the U.S., national professional associations - AAU and APLU are two examples – might convene a range of key stakeholders to discuss options for research evaluation</a:t>
            </a:r>
          </a:p>
          <a:p>
            <a:r>
              <a:rPr lang="en-US" baseline="0" dirty="0" smtClean="0"/>
              <a:t>-- they could then charge a multi-stakeholder TF to conduct …</a:t>
            </a:r>
            <a:endParaRPr lang="en-US" dirty="0"/>
          </a:p>
        </p:txBody>
      </p:sp>
      <p:sp>
        <p:nvSpPr>
          <p:cNvPr id="4" name="Slide Number Placeholder 3"/>
          <p:cNvSpPr>
            <a:spLocks noGrp="1"/>
          </p:cNvSpPr>
          <p:nvPr>
            <p:ph type="sldNum" sz="quarter" idx="10"/>
          </p:nvPr>
        </p:nvSpPr>
        <p:spPr/>
        <p:txBody>
          <a:bodyPr/>
          <a:lstStyle/>
          <a:p>
            <a:fld id="{833AEC76-BBC3-974D-8E11-E648C3F832DE}" type="slidenum">
              <a:rPr lang="en-US" smtClean="0"/>
              <a:t>9</a:t>
            </a:fld>
            <a:endParaRPr lang="en-US"/>
          </a:p>
        </p:txBody>
      </p:sp>
    </p:spTree>
    <p:extLst>
      <p:ext uri="{BB962C8B-B14F-4D97-AF65-F5344CB8AC3E}">
        <p14:creationId xmlns:p14="http://schemas.microsoft.com/office/powerpoint/2010/main" val="397271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F94EDF-B9CE-1A48-A012-5FE402D1268B}"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370201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67094-A234-CA43-A593-656E841C2C93}"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229349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D0DE1-64B1-7E4C-904D-0D9AABF7EA5D}"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312939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47AB2-8EAD-3D4D-9A5F-D911BFFE0DAD}"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12583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1094A-F649-3743-B4E0-18CAA095A976}"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261018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5D8E4-8279-B349-A17B-1B01A190945F}"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215595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F9801-29E5-3745-A969-E40707F74477}" type="datetime1">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188042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754BD-8450-1145-B951-B6ACF8D4851C}" type="datetime1">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128159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60305-3DC3-9148-A445-ED8FF4900E55}" type="datetime1">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28836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79908-A20E-3845-8620-C1280BA12CA1}"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42737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069B9-C701-7E4B-AC3F-B3DBD8C9973B}"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6113B-83C5-AD4F-A18E-888CE09E43AD}" type="slidenum">
              <a:rPr lang="en-US" smtClean="0"/>
              <a:t>‹#›</a:t>
            </a:fld>
            <a:endParaRPr lang="en-US"/>
          </a:p>
        </p:txBody>
      </p:sp>
    </p:spTree>
    <p:extLst>
      <p:ext uri="{BB962C8B-B14F-4D97-AF65-F5344CB8AC3E}">
        <p14:creationId xmlns:p14="http://schemas.microsoft.com/office/powerpoint/2010/main" val="21831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5CD25-B822-7345-ACE2-A11C4DCAC8C7}" type="datetime1">
              <a:rPr lang="en-US" smtClean="0"/>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6113B-83C5-AD4F-A18E-888CE09E43AD}" type="slidenum">
              <a:rPr lang="en-US" smtClean="0"/>
              <a:t>‹#›</a:t>
            </a:fld>
            <a:endParaRPr lang="en-US"/>
          </a:p>
        </p:txBody>
      </p:sp>
    </p:spTree>
    <p:extLst>
      <p:ext uri="{BB962C8B-B14F-4D97-AF65-F5344CB8AC3E}">
        <p14:creationId xmlns:p14="http://schemas.microsoft.com/office/powerpoint/2010/main" val="229551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paration.ca/wp-content/uploads/2011/02/who-faq-750x420.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256012" y="31532"/>
            <a:ext cx="11514452" cy="64480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a:bodyPr>
          <a:lstStyle/>
          <a:p>
            <a:r>
              <a:rPr lang="en-US" sz="6600" b="1" dirty="0" smtClean="0">
                <a:solidFill>
                  <a:schemeClr val="bg1"/>
                </a:solidFill>
                <a:effectLst>
                  <a:outerShdw blurRad="38100" dist="38100" dir="2700000" algn="tl">
                    <a:srgbClr val="000000">
                      <a:alpha val="43137"/>
                    </a:srgbClr>
                  </a:outerShdw>
                </a:effectLst>
              </a:rPr>
              <a:t>Who Decides?</a:t>
            </a:r>
            <a:endParaRPr lang="en-US" sz="6600" b="1"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3494762"/>
            <a:ext cx="6400800" cy="2705622"/>
          </a:xfrm>
        </p:spPr>
        <p:txBody>
          <a:bodyPr>
            <a:normAutofit/>
          </a:bodyPr>
          <a:lstStyle/>
          <a:p>
            <a:endParaRPr lang="en-US" sz="4400" b="1" dirty="0">
              <a:solidFill>
                <a:schemeClr val="bg1"/>
              </a:solidFill>
              <a:effectLst>
                <a:outerShdw blurRad="38100" dist="38100" dir="2700000" algn="tl">
                  <a:srgbClr val="000000">
                    <a:alpha val="43137"/>
                  </a:srgbClr>
                </a:outerShdw>
              </a:effectLst>
            </a:endParaRPr>
          </a:p>
          <a:p>
            <a:r>
              <a:rPr lang="en-US" sz="4400" b="1" dirty="0" smtClean="0">
                <a:solidFill>
                  <a:schemeClr val="bg1"/>
                </a:solidFill>
                <a:effectLst>
                  <a:outerShdw blurRad="38100" dist="38100" dir="2700000" algn="tl">
                    <a:srgbClr val="000000">
                      <a:alpha val="43137"/>
                    </a:srgbClr>
                  </a:outerShdw>
                </a:effectLst>
              </a:rPr>
              <a:t>OSI </a:t>
            </a:r>
            <a:r>
              <a:rPr lang="en-US" sz="4400" b="1" dirty="0" smtClean="0">
                <a:solidFill>
                  <a:schemeClr val="bg1"/>
                </a:solidFill>
                <a:effectLst>
                  <a:outerShdw blurRad="38100" dist="38100" dir="2700000" algn="tl">
                    <a:srgbClr val="000000">
                      <a:alpha val="43137"/>
                    </a:srgbClr>
                  </a:outerShdw>
                </a:effectLst>
              </a:rPr>
              <a:t>2016</a:t>
            </a:r>
          </a:p>
          <a:p>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BF96113B-83C5-AD4F-A18E-888CE09E43AD}" type="slidenum">
              <a:rPr lang="en-US" smtClean="0"/>
              <a:t>1</a:t>
            </a:fld>
            <a:endParaRPr lang="en-US" dirty="0"/>
          </a:p>
        </p:txBody>
      </p:sp>
    </p:spTree>
    <p:extLst>
      <p:ext uri="{BB962C8B-B14F-4D97-AF65-F5344CB8AC3E}">
        <p14:creationId xmlns:p14="http://schemas.microsoft.com/office/powerpoint/2010/main" val="170491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Global Flip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6688111"/>
              </p:ext>
            </p:extLst>
          </p:nvPr>
        </p:nvGraphicFramePr>
        <p:xfrm>
          <a:off x="189187" y="1040524"/>
          <a:ext cx="8797158" cy="5817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F96113B-83C5-AD4F-A18E-888CE09E43AD}" type="slidenum">
              <a:rPr lang="en-US" smtClean="0"/>
              <a:t>10</a:t>
            </a:fld>
            <a:endParaRPr lang="en-US"/>
          </a:p>
        </p:txBody>
      </p:sp>
    </p:spTree>
    <p:extLst>
      <p:ext uri="{BB962C8B-B14F-4D97-AF65-F5344CB8AC3E}">
        <p14:creationId xmlns:p14="http://schemas.microsoft.com/office/powerpoint/2010/main" val="1699769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Decides?</a:t>
            </a:r>
            <a:endParaRPr lang="en-US" dirty="0"/>
          </a:p>
        </p:txBody>
      </p:sp>
      <p:sp>
        <p:nvSpPr>
          <p:cNvPr id="2" name="Slide Number Placeholder 1"/>
          <p:cNvSpPr>
            <a:spLocks noGrp="1"/>
          </p:cNvSpPr>
          <p:nvPr>
            <p:ph type="sldNum" sz="quarter" idx="12"/>
          </p:nvPr>
        </p:nvSpPr>
        <p:spPr/>
        <p:txBody>
          <a:bodyPr/>
          <a:lstStyle/>
          <a:p>
            <a:fld id="{BF96113B-83C5-AD4F-A18E-888CE09E43AD}" type="slidenum">
              <a:rPr lang="en-US" smtClean="0"/>
              <a:t>11</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346" y="1753644"/>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2942" y="1753644"/>
            <a:ext cx="2519195" cy="4862870"/>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rPr>
              <a:t>Ivy </a:t>
            </a:r>
            <a:r>
              <a:rPr lang="en-US" sz="1600" b="1" dirty="0" smtClean="0">
                <a:solidFill>
                  <a:srgbClr val="0070C0"/>
                </a:solidFill>
              </a:rPr>
              <a:t>Anderson,</a:t>
            </a:r>
            <a:r>
              <a:rPr lang="en-US" sz="1600" dirty="0" smtClean="0"/>
              <a:t> California </a:t>
            </a:r>
            <a:r>
              <a:rPr lang="en-US" sz="1600" dirty="0"/>
              <a:t>Digital Library</a:t>
            </a:r>
          </a:p>
          <a:p>
            <a:pPr marL="285750" indent="-285750">
              <a:buFont typeface="Arial" panose="020B0604020202020204" pitchFamily="34" charset="0"/>
              <a:buChar char="•"/>
            </a:pPr>
            <a:r>
              <a:rPr lang="en-US" sz="1600" b="1" dirty="0">
                <a:solidFill>
                  <a:srgbClr val="0070C0"/>
                </a:solidFill>
              </a:rPr>
              <a:t>Mel </a:t>
            </a:r>
            <a:r>
              <a:rPr lang="en-US" sz="1600" b="1" dirty="0" err="1">
                <a:solidFill>
                  <a:srgbClr val="0070C0"/>
                </a:solidFill>
              </a:rPr>
              <a:t>DeSart</a:t>
            </a:r>
            <a:r>
              <a:rPr lang="en-US" sz="1600" b="1" dirty="0">
                <a:solidFill>
                  <a:srgbClr val="0070C0"/>
                </a:solidFill>
              </a:rPr>
              <a:t>, </a:t>
            </a:r>
            <a:r>
              <a:rPr lang="en-US" sz="1600" dirty="0" err="1" smtClean="0"/>
              <a:t>Univ</a:t>
            </a:r>
            <a:r>
              <a:rPr lang="en-US" sz="1600" dirty="0" smtClean="0"/>
              <a:t> </a:t>
            </a:r>
            <a:r>
              <a:rPr lang="en-US" sz="1600" dirty="0"/>
              <a:t>Washington</a:t>
            </a:r>
          </a:p>
          <a:p>
            <a:pPr marL="285750" indent="-285750">
              <a:buFont typeface="Arial" panose="020B0604020202020204" pitchFamily="34" charset="0"/>
              <a:buChar char="•"/>
            </a:pPr>
            <a:r>
              <a:rPr lang="en-US" sz="1600" b="1" dirty="0">
                <a:solidFill>
                  <a:srgbClr val="0070C0"/>
                </a:solidFill>
              </a:rPr>
              <a:t>Lee Cheng </a:t>
            </a:r>
            <a:r>
              <a:rPr lang="en-US" sz="1600" b="1" dirty="0" err="1">
                <a:solidFill>
                  <a:srgbClr val="0070C0"/>
                </a:solidFill>
              </a:rPr>
              <a:t>Ean</a:t>
            </a:r>
            <a:r>
              <a:rPr lang="en-US" sz="1600" b="1" dirty="0">
                <a:solidFill>
                  <a:srgbClr val="0070C0"/>
                </a:solidFill>
              </a:rPr>
              <a:t>,</a:t>
            </a:r>
            <a:r>
              <a:rPr lang="en-US" sz="1600" b="1" dirty="0">
                <a:solidFill>
                  <a:srgbClr val="0070C0"/>
                </a:solidFill>
              </a:rPr>
              <a:t> </a:t>
            </a:r>
            <a:r>
              <a:rPr lang="en-US" sz="1600" dirty="0" smtClean="0"/>
              <a:t>National </a:t>
            </a:r>
            <a:r>
              <a:rPr lang="en-US" sz="1600" dirty="0" err="1"/>
              <a:t>Univ</a:t>
            </a:r>
            <a:r>
              <a:rPr lang="en-US" sz="1600" dirty="0"/>
              <a:t> of Singapore</a:t>
            </a:r>
          </a:p>
          <a:p>
            <a:pPr marL="285750" indent="-285750">
              <a:buFont typeface="Arial" panose="020B0604020202020204" pitchFamily="34" charset="0"/>
              <a:buChar char="•"/>
            </a:pPr>
            <a:r>
              <a:rPr lang="en-US" sz="1600" b="1" dirty="0">
                <a:solidFill>
                  <a:srgbClr val="0070C0"/>
                </a:solidFill>
              </a:rPr>
              <a:t>Remi Gaillard, </a:t>
            </a:r>
            <a:r>
              <a:rPr lang="en-US" sz="1600" dirty="0" err="1"/>
              <a:t>Univ</a:t>
            </a:r>
            <a:r>
              <a:rPr lang="en-US" sz="1600" dirty="0"/>
              <a:t> Pierre and Marie Curie</a:t>
            </a:r>
          </a:p>
          <a:p>
            <a:pPr marL="285750" indent="-285750">
              <a:buFont typeface="Arial" panose="020B0604020202020204" pitchFamily="34" charset="0"/>
              <a:buChar char="•"/>
            </a:pPr>
            <a:r>
              <a:rPr lang="en-US" sz="1600" b="1" dirty="0">
                <a:solidFill>
                  <a:srgbClr val="0070C0"/>
                </a:solidFill>
              </a:rPr>
              <a:t>Susan Gibbons, </a:t>
            </a:r>
            <a:r>
              <a:rPr lang="en-US" sz="1600" dirty="0"/>
              <a:t>Yale</a:t>
            </a:r>
          </a:p>
          <a:p>
            <a:pPr marL="285750" indent="-285750">
              <a:buFont typeface="Arial" panose="020B0604020202020204" pitchFamily="34" charset="0"/>
              <a:buChar char="•"/>
            </a:pPr>
            <a:r>
              <a:rPr lang="en-US" sz="1600" b="1" dirty="0">
                <a:solidFill>
                  <a:srgbClr val="0070C0"/>
                </a:solidFill>
              </a:rPr>
              <a:t>Adam </a:t>
            </a:r>
            <a:r>
              <a:rPr lang="en-US" sz="1600" b="1" dirty="0" err="1">
                <a:solidFill>
                  <a:srgbClr val="0070C0"/>
                </a:solidFill>
              </a:rPr>
              <a:t>Huftalen</a:t>
            </a:r>
            <a:r>
              <a:rPr lang="en-US" sz="1600" b="1" dirty="0">
                <a:solidFill>
                  <a:srgbClr val="0070C0"/>
                </a:solidFill>
              </a:rPr>
              <a:t>,</a:t>
            </a:r>
            <a:r>
              <a:rPr lang="en-US" sz="1600" b="1" dirty="0">
                <a:solidFill>
                  <a:schemeClr val="accent2">
                    <a:lumMod val="75000"/>
                  </a:schemeClr>
                </a:solidFill>
              </a:rPr>
              <a:t> </a:t>
            </a:r>
            <a:r>
              <a:rPr lang="en-US" sz="1600" dirty="0" smtClean="0"/>
              <a:t>RELX</a:t>
            </a:r>
          </a:p>
          <a:p>
            <a:pPr marL="285750" indent="-285750">
              <a:buFont typeface="Arial" panose="020B0604020202020204" pitchFamily="34" charset="0"/>
              <a:buChar char="•"/>
            </a:pPr>
            <a:r>
              <a:rPr lang="en-US" sz="1600" b="1" dirty="0">
                <a:solidFill>
                  <a:srgbClr val="0070C0"/>
                </a:solidFill>
              </a:rPr>
              <a:t>Joan Lippincott, </a:t>
            </a:r>
            <a:r>
              <a:rPr lang="en-US" sz="1600" dirty="0"/>
              <a:t>CNI</a:t>
            </a:r>
          </a:p>
          <a:p>
            <a:pPr marL="285750" indent="-285750">
              <a:buFont typeface="Arial" panose="020B0604020202020204" pitchFamily="34" charset="0"/>
              <a:buChar char="•"/>
            </a:pPr>
            <a:r>
              <a:rPr lang="en-US" sz="1600" b="1" dirty="0">
                <a:solidFill>
                  <a:srgbClr val="0070C0"/>
                </a:solidFill>
              </a:rPr>
              <a:t>Salvatore Mele, </a:t>
            </a:r>
            <a:r>
              <a:rPr lang="en-US" sz="1600" dirty="0"/>
              <a:t>CERN</a:t>
            </a:r>
          </a:p>
          <a:p>
            <a:pPr marL="285750" indent="-285750">
              <a:buFont typeface="Arial" panose="020B0604020202020204" pitchFamily="34" charset="0"/>
              <a:buChar char="•"/>
            </a:pPr>
            <a:r>
              <a:rPr lang="en-US" sz="1600" b="1" dirty="0">
                <a:solidFill>
                  <a:srgbClr val="0070C0"/>
                </a:solidFill>
              </a:rPr>
              <a:t>Ralf Schimmer, </a:t>
            </a:r>
            <a:r>
              <a:rPr lang="en-US" sz="1600" dirty="0"/>
              <a:t>Max Planck Digital Library</a:t>
            </a:r>
          </a:p>
          <a:p>
            <a:pPr marL="285750" indent="-285750">
              <a:buFont typeface="Arial" panose="020B0604020202020204" pitchFamily="34" charset="0"/>
              <a:buChar char="•"/>
            </a:pPr>
            <a:r>
              <a:rPr lang="en-US" sz="1600" b="1" dirty="0">
                <a:solidFill>
                  <a:srgbClr val="0070C0"/>
                </a:solidFill>
              </a:rPr>
              <a:t>Deborah Stine,</a:t>
            </a:r>
            <a:r>
              <a:rPr lang="en-US" sz="1600" dirty="0"/>
              <a:t> Carnegie Mellon</a:t>
            </a:r>
          </a:p>
          <a:p>
            <a:pPr marL="285750" indent="-285750">
              <a:buFont typeface="Arial" panose="020B0604020202020204" pitchFamily="34" charset="0"/>
              <a:buChar char="•"/>
            </a:pPr>
            <a:r>
              <a:rPr lang="en-US" sz="1600" b="1" dirty="0">
                <a:solidFill>
                  <a:srgbClr val="0070C0"/>
                </a:solidFill>
              </a:rPr>
              <a:t>John Vaughn,</a:t>
            </a:r>
            <a:r>
              <a:rPr lang="en-US" sz="1600" b="1" dirty="0">
                <a:solidFill>
                  <a:schemeClr val="accent2">
                    <a:lumMod val="75000"/>
                  </a:schemeClr>
                </a:solidFill>
              </a:rPr>
              <a:t> </a:t>
            </a:r>
            <a:r>
              <a:rPr lang="en-US" sz="1600" dirty="0"/>
              <a:t>AAU</a:t>
            </a:r>
          </a:p>
          <a:p>
            <a:endParaRPr lang="en-US" dirty="0"/>
          </a:p>
          <a:p>
            <a:endParaRPr lang="en-US" dirty="0"/>
          </a:p>
        </p:txBody>
      </p:sp>
    </p:spTree>
    <p:extLst>
      <p:ext uri="{BB962C8B-B14F-4D97-AF65-F5344CB8AC3E}">
        <p14:creationId xmlns:p14="http://schemas.microsoft.com/office/powerpoint/2010/main" val="384758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65047818"/>
              </p:ext>
            </p:extLst>
          </p:nvPr>
        </p:nvGraphicFramePr>
        <p:xfrm>
          <a:off x="14270" y="94532"/>
          <a:ext cx="8977329" cy="648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F96113B-83C5-AD4F-A18E-888CE09E43AD}" type="slidenum">
              <a:rPr lang="en-US" smtClean="0"/>
              <a:t>2</a:t>
            </a:fld>
            <a:endParaRPr lang="en-US"/>
          </a:p>
        </p:txBody>
      </p:sp>
    </p:spTree>
    <p:extLst>
      <p:ext uri="{BB962C8B-B14F-4D97-AF65-F5344CB8AC3E}">
        <p14:creationId xmlns:p14="http://schemas.microsoft.com/office/powerpoint/2010/main" val="2388463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32255"/>
            <a:ext cx="8229600" cy="1143000"/>
          </a:xfrm>
        </p:spPr>
        <p:txBody>
          <a:bodyPr>
            <a:normAutofit fontScale="90000"/>
          </a:bodyPr>
          <a:lstStyle/>
          <a:p>
            <a:r>
              <a:rPr lang="en-US" dirty="0" smtClean="0"/>
              <a:t>Multiple Stakeholders</a:t>
            </a:r>
            <a:br>
              <a:rPr lang="en-US" dirty="0" smtClean="0"/>
            </a:br>
            <a:r>
              <a:rPr lang="en-US" dirty="0" smtClean="0"/>
              <a:t>Require</a:t>
            </a:r>
            <a:br>
              <a:rPr lang="en-US" dirty="0" smtClean="0"/>
            </a:br>
            <a:r>
              <a:rPr lang="en-US" dirty="0" smtClean="0"/>
              <a:t>a</a:t>
            </a:r>
            <a:endParaRPr lang="en-US" dirty="0"/>
          </a:p>
        </p:txBody>
      </p:sp>
      <p:sp>
        <p:nvSpPr>
          <p:cNvPr id="2" name="Slide Number Placeholder 1"/>
          <p:cNvSpPr>
            <a:spLocks noGrp="1"/>
          </p:cNvSpPr>
          <p:nvPr>
            <p:ph type="sldNum" sz="quarter" idx="12"/>
          </p:nvPr>
        </p:nvSpPr>
        <p:spPr/>
        <p:txBody>
          <a:bodyPr/>
          <a:lstStyle/>
          <a:p>
            <a:fld id="{BF96113B-83C5-AD4F-A18E-888CE09E43AD}" type="slidenum">
              <a:rPr lang="en-US" smtClean="0"/>
              <a:t>3</a:t>
            </a:fld>
            <a:endParaRPr lang="en-US"/>
          </a:p>
        </p:txBody>
      </p:sp>
      <p:graphicFrame>
        <p:nvGraphicFramePr>
          <p:cNvPr id="3" name="Diagram 2"/>
          <p:cNvGraphicFramePr/>
          <p:nvPr>
            <p:extLst>
              <p:ext uri="{D42A27DB-BD31-4B8C-83A1-F6EECF244321}">
                <p14:modId xmlns:p14="http://schemas.microsoft.com/office/powerpoint/2010/main" val="2631647521"/>
              </p:ext>
            </p:extLst>
          </p:nvPr>
        </p:nvGraphicFramePr>
        <p:xfrm>
          <a:off x="457200" y="332846"/>
          <a:ext cx="8092452" cy="583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67560" y="4317545"/>
            <a:ext cx="811924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Professional Associations:	Libraries, </a:t>
            </a:r>
            <a:r>
              <a:rPr lang="en-US" sz="2000" dirty="0" smtClean="0"/>
              <a:t>Universities, </a:t>
            </a:r>
            <a:r>
              <a:rPr lang="en-US" sz="2000" dirty="0" smtClean="0"/>
              <a:t>Societies</a:t>
            </a:r>
            <a:endParaRPr lang="en-US" sz="1100" dirty="0"/>
          </a:p>
          <a:p>
            <a:pPr marL="285750" indent="-285750">
              <a:buFont typeface="Arial" panose="020B0604020202020204" pitchFamily="34" charset="0"/>
              <a:buChar char="•"/>
            </a:pPr>
            <a:r>
              <a:rPr lang="en-US" sz="2000" dirty="0" smtClean="0"/>
              <a:t>Funders, Standards Bodies,  Inter-Governmental Organizations… </a:t>
            </a:r>
            <a:br>
              <a:rPr lang="en-US" sz="2000" dirty="0" smtClean="0"/>
            </a:br>
            <a:r>
              <a:rPr lang="en-US" sz="2000" dirty="0" smtClean="0"/>
              <a:t>Independent organizations with stature, reputation, and a will to action</a:t>
            </a:r>
            <a:endParaRPr lang="en-US" sz="2000" dirty="0"/>
          </a:p>
        </p:txBody>
      </p:sp>
    </p:spTree>
    <p:extLst>
      <p:ext uri="{BB962C8B-B14F-4D97-AF65-F5344CB8AC3E}">
        <p14:creationId xmlns:p14="http://schemas.microsoft.com/office/powerpoint/2010/main" val="211394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p:txBody>
          <a:bodyPr/>
          <a:lstStyle/>
          <a:p>
            <a:pPr fontAlgn="ctr"/>
            <a:r>
              <a:rPr lang="en-US" dirty="0" smtClean="0"/>
              <a:t>For the journal literature:</a:t>
            </a:r>
          </a:p>
          <a:p>
            <a:pPr lvl="1" fontAlgn="ctr"/>
            <a:r>
              <a:rPr lang="en-US" dirty="0" smtClean="0"/>
              <a:t>An economically </a:t>
            </a:r>
            <a:r>
              <a:rPr lang="en-US" dirty="0"/>
              <a:t>feasible, sustainable move to </a:t>
            </a:r>
            <a:r>
              <a:rPr lang="en-US" dirty="0" smtClean="0"/>
              <a:t>Open Access, </a:t>
            </a:r>
            <a:r>
              <a:rPr lang="en-US" dirty="0"/>
              <a:t>preserving quality and ensuring preservation and </a:t>
            </a:r>
            <a:r>
              <a:rPr lang="en-US" dirty="0" smtClean="0"/>
              <a:t>access</a:t>
            </a:r>
            <a:br>
              <a:rPr lang="en-US" dirty="0" smtClean="0"/>
            </a:br>
            <a:endParaRPr lang="en-US" dirty="0"/>
          </a:p>
          <a:p>
            <a:pPr fontAlgn="ctr"/>
            <a:r>
              <a:rPr lang="en-US" dirty="0" smtClean="0"/>
              <a:t>For scholarship generally:</a:t>
            </a:r>
          </a:p>
          <a:p>
            <a:pPr lvl="1" fontAlgn="ctr"/>
            <a:r>
              <a:rPr lang="en-US" dirty="0" smtClean="0"/>
              <a:t>To </a:t>
            </a:r>
            <a:r>
              <a:rPr lang="en-US" dirty="0"/>
              <a:t>take actions that will improve the creation and dissemination of new knowledge</a:t>
            </a:r>
          </a:p>
          <a:p>
            <a:endParaRPr lang="en-US" dirty="0"/>
          </a:p>
        </p:txBody>
      </p:sp>
      <p:sp>
        <p:nvSpPr>
          <p:cNvPr id="2" name="Slide Number Placeholder 1"/>
          <p:cNvSpPr>
            <a:spLocks noGrp="1"/>
          </p:cNvSpPr>
          <p:nvPr>
            <p:ph type="sldNum" sz="quarter" idx="12"/>
          </p:nvPr>
        </p:nvSpPr>
        <p:spPr/>
        <p:txBody>
          <a:bodyPr/>
          <a:lstStyle/>
          <a:p>
            <a:fld id="{BF96113B-83C5-AD4F-A18E-888CE09E43AD}" type="slidenum">
              <a:rPr lang="en-US" smtClean="0"/>
              <a:t>4</a:t>
            </a:fld>
            <a:endParaRPr lang="en-US"/>
          </a:p>
        </p:txBody>
      </p:sp>
    </p:spTree>
    <p:extLst>
      <p:ext uri="{BB962C8B-B14F-4D97-AF65-F5344CB8AC3E}">
        <p14:creationId xmlns:p14="http://schemas.microsoft.com/office/powerpoint/2010/main" val="209035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Proposal: Models Where </a:t>
            </a:r>
            <a:br>
              <a:rPr lang="en-US" dirty="0" smtClean="0"/>
            </a:br>
            <a:r>
              <a:rPr lang="en-US" dirty="0" smtClean="0"/>
              <a:t>Powers are Combined</a:t>
            </a:r>
            <a:endParaRPr lang="en-US" dirty="0"/>
          </a:p>
        </p:txBody>
      </p:sp>
      <p:sp>
        <p:nvSpPr>
          <p:cNvPr id="3" name="Slide Number Placeholder 2"/>
          <p:cNvSpPr>
            <a:spLocks noGrp="1"/>
          </p:cNvSpPr>
          <p:nvPr>
            <p:ph type="sldNum" sz="quarter" idx="12"/>
          </p:nvPr>
        </p:nvSpPr>
        <p:spPr/>
        <p:txBody>
          <a:bodyPr/>
          <a:lstStyle/>
          <a:p>
            <a:fld id="{BF96113B-83C5-AD4F-A18E-888CE09E43AD}" type="slidenum">
              <a:rPr lang="en-US" smtClean="0"/>
              <a:t>5</a:t>
            </a:fld>
            <a:endParaRPr lang="en-US"/>
          </a:p>
        </p:txBody>
      </p:sp>
      <p:graphicFrame>
        <p:nvGraphicFramePr>
          <p:cNvPr id="5" name="Diagram 4"/>
          <p:cNvGraphicFramePr/>
          <p:nvPr>
            <p:extLst>
              <p:ext uri="{D42A27DB-BD31-4B8C-83A1-F6EECF244321}">
                <p14:modId xmlns:p14="http://schemas.microsoft.com/office/powerpoint/2010/main" val="1412875394"/>
              </p:ext>
            </p:extLst>
          </p:nvPr>
        </p:nvGraphicFramePr>
        <p:xfrm>
          <a:off x="1673408" y="17373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506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62962701"/>
              </p:ext>
            </p:extLst>
          </p:nvPr>
        </p:nvGraphicFramePr>
        <p:xfrm>
          <a:off x="788544" y="381807"/>
          <a:ext cx="8043151" cy="5810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F96113B-83C5-AD4F-A18E-888CE09E43AD}" type="slidenum">
              <a:rPr lang="en-US" smtClean="0"/>
              <a:t>6</a:t>
            </a:fld>
            <a:endParaRPr lang="en-US"/>
          </a:p>
        </p:txBody>
      </p:sp>
      <p:sp>
        <p:nvSpPr>
          <p:cNvPr id="4" name="TextBox 3"/>
          <p:cNvSpPr txBox="1"/>
          <p:nvPr/>
        </p:nvSpPr>
        <p:spPr>
          <a:xfrm>
            <a:off x="1469183" y="6350577"/>
            <a:ext cx="6424560" cy="369332"/>
          </a:xfrm>
          <a:prstGeom prst="rect">
            <a:avLst/>
          </a:prstGeom>
          <a:noFill/>
        </p:spPr>
        <p:txBody>
          <a:bodyPr wrap="square" rtlCol="0">
            <a:spAutoFit/>
          </a:bodyPr>
          <a:lstStyle/>
          <a:p>
            <a:r>
              <a:rPr lang="en-US" dirty="0" smtClean="0"/>
              <a:t>e.g., MLA </a:t>
            </a:r>
            <a:r>
              <a:rPr lang="en-US" dirty="0" smtClean="0"/>
              <a:t>Guidelines for DH Evaluation, San </a:t>
            </a:r>
            <a:r>
              <a:rPr lang="en-US" dirty="0" smtClean="0"/>
              <a:t>Francisco </a:t>
            </a:r>
            <a:r>
              <a:rPr lang="en-US" dirty="0" smtClean="0"/>
              <a:t>DORA</a:t>
            </a:r>
            <a:endParaRPr lang="en-US" dirty="0"/>
          </a:p>
        </p:txBody>
      </p:sp>
    </p:spTree>
    <p:extLst>
      <p:ext uri="{BB962C8B-B14F-4D97-AF65-F5344CB8AC3E}">
        <p14:creationId xmlns:p14="http://schemas.microsoft.com/office/powerpoint/2010/main" val="394614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32530121"/>
              </p:ext>
            </p:extLst>
          </p:nvPr>
        </p:nvGraphicFramePr>
        <p:xfrm>
          <a:off x="824732" y="612209"/>
          <a:ext cx="7409506" cy="5081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F96113B-83C5-AD4F-A18E-888CE09E43AD}" type="slidenum">
              <a:rPr lang="en-US" smtClean="0"/>
              <a:t>7</a:t>
            </a:fld>
            <a:endParaRPr lang="en-US"/>
          </a:p>
        </p:txBody>
      </p:sp>
      <p:sp>
        <p:nvSpPr>
          <p:cNvPr id="4" name="TextBox 3"/>
          <p:cNvSpPr txBox="1"/>
          <p:nvPr/>
        </p:nvSpPr>
        <p:spPr>
          <a:xfrm>
            <a:off x="1535387" y="6016996"/>
            <a:ext cx="5636016" cy="369332"/>
          </a:xfrm>
          <a:prstGeom prst="rect">
            <a:avLst/>
          </a:prstGeom>
          <a:noFill/>
        </p:spPr>
        <p:txBody>
          <a:bodyPr wrap="square" rtlCol="0">
            <a:spAutoFit/>
          </a:bodyPr>
          <a:lstStyle/>
          <a:p>
            <a:r>
              <a:rPr lang="en-US" dirty="0" smtClean="0"/>
              <a:t>e.g., Open Library Humanities, </a:t>
            </a:r>
            <a:r>
              <a:rPr lang="en-US" dirty="0" err="1"/>
              <a:t>LingOA</a:t>
            </a:r>
            <a:r>
              <a:rPr lang="en-US" dirty="0"/>
              <a:t>, </a:t>
            </a:r>
            <a:r>
              <a:rPr lang="en-US" dirty="0" err="1" smtClean="0"/>
              <a:t>Libraria</a:t>
            </a:r>
            <a:endParaRPr lang="en-US" dirty="0"/>
          </a:p>
        </p:txBody>
      </p:sp>
    </p:spTree>
    <p:extLst>
      <p:ext uri="{BB962C8B-B14F-4D97-AF65-F5344CB8AC3E}">
        <p14:creationId xmlns:p14="http://schemas.microsoft.com/office/powerpoint/2010/main" val="3148677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6501852"/>
              </p:ext>
            </p:extLst>
          </p:nvPr>
        </p:nvGraphicFramePr>
        <p:xfrm>
          <a:off x="254201" y="367782"/>
          <a:ext cx="8785005" cy="555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F96113B-83C5-AD4F-A18E-888CE09E43AD}" type="slidenum">
              <a:rPr lang="en-US" smtClean="0"/>
              <a:t>8</a:t>
            </a:fld>
            <a:endParaRPr lang="en-US"/>
          </a:p>
        </p:txBody>
      </p:sp>
      <p:sp>
        <p:nvSpPr>
          <p:cNvPr id="4" name="TextBox 3"/>
          <p:cNvSpPr txBox="1"/>
          <p:nvPr/>
        </p:nvSpPr>
        <p:spPr>
          <a:xfrm>
            <a:off x="2008713" y="6281649"/>
            <a:ext cx="5088185" cy="369332"/>
          </a:xfrm>
          <a:prstGeom prst="rect">
            <a:avLst/>
          </a:prstGeom>
          <a:noFill/>
        </p:spPr>
        <p:txBody>
          <a:bodyPr wrap="square" rtlCol="0">
            <a:spAutoFit/>
          </a:bodyPr>
          <a:lstStyle/>
          <a:p>
            <a:r>
              <a:rPr lang="en-US" dirty="0" smtClean="0"/>
              <a:t>e.g., SCOAP3, Offsetting Pilots, OA2020</a:t>
            </a:r>
            <a:endParaRPr lang="en-US" dirty="0"/>
          </a:p>
        </p:txBody>
      </p:sp>
    </p:spTree>
    <p:extLst>
      <p:ext uri="{BB962C8B-B14F-4D97-AF65-F5344CB8AC3E}">
        <p14:creationId xmlns:p14="http://schemas.microsoft.com/office/powerpoint/2010/main" val="1018284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Example:  </a:t>
            </a:r>
            <a:r>
              <a:rPr lang="en-US" dirty="0"/>
              <a:t>Research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88517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F96113B-83C5-AD4F-A18E-888CE09E43AD}" type="slidenum">
              <a:rPr lang="en-US" smtClean="0"/>
              <a:t>9</a:t>
            </a:fld>
            <a:endParaRPr lang="en-US"/>
          </a:p>
        </p:txBody>
      </p:sp>
    </p:spTree>
    <p:extLst>
      <p:ext uri="{BB962C8B-B14F-4D97-AF65-F5344CB8AC3E}">
        <p14:creationId xmlns:p14="http://schemas.microsoft.com/office/powerpoint/2010/main" val="384180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775</TotalTime>
  <Words>1538</Words>
  <Application>Microsoft Office PowerPoint</Application>
  <PresentationFormat>On-screen Show (4:3)</PresentationFormat>
  <Paragraphs>179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Who Decides?</vt:lpstr>
      <vt:lpstr>PowerPoint Presentation</vt:lpstr>
      <vt:lpstr>Multiple Stakeholders Require a</vt:lpstr>
      <vt:lpstr>PowerPoint Presentation</vt:lpstr>
      <vt:lpstr>Proposal: Models Where  Powers are Combined</vt:lpstr>
      <vt:lpstr>PowerPoint Presentation</vt:lpstr>
      <vt:lpstr>PowerPoint Presentation</vt:lpstr>
      <vt:lpstr>PowerPoint Presentation</vt:lpstr>
      <vt:lpstr>Example:  Research Evaluation</vt:lpstr>
      <vt:lpstr>Example:  Global Flip</vt:lpstr>
      <vt:lpstr>Who Decides?</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Stine</dc:creator>
  <cp:lastModifiedBy>Ivy Anderson</cp:lastModifiedBy>
  <cp:revision>63</cp:revision>
  <cp:lastPrinted>2016-04-22T12:54:35Z</cp:lastPrinted>
  <dcterms:created xsi:type="dcterms:W3CDTF">2016-04-21T13:53:06Z</dcterms:created>
  <dcterms:modified xsi:type="dcterms:W3CDTF">2016-04-22T15:45:16Z</dcterms:modified>
</cp:coreProperties>
</file>