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48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671CA-B002-4244-AA3E-31A5897DA5EE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F748-0612-0541-ADC9-26EC2E2FC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4F748-0612-0541-ADC9-26EC2E2FC7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6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9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1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3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0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1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0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9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3A8AE-8B86-5740-9ABD-BF89A2ACAE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C55CD-E427-6542-AB1F-31F0108A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37" y="277911"/>
            <a:ext cx="5468352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open?</a:t>
            </a:r>
            <a:endParaRPr lang="en-US" sz="6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Neon open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917"/>
            <a:ext cx="9144000" cy="452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6679" y="6603337"/>
            <a:ext cx="2310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en-GB" sz="12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Mikol</a:t>
            </a:r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via Flickr CC-BY-SA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0" y="1511710"/>
            <a:ext cx="3834580" cy="38345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4-dimensional hypercube of openness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39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92" y="1440529"/>
            <a:ext cx="8580608" cy="4863719"/>
          </a:xfrm>
        </p:spPr>
        <p:txBody>
          <a:bodyPr>
            <a:normAutofit fontScale="62500" lnSpcReduction="20000"/>
          </a:bodyPr>
          <a:lstStyle/>
          <a:p>
            <a:r>
              <a:rPr lang="en-US" sz="4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Openness can contribute to </a:t>
            </a:r>
            <a:r>
              <a:rPr lang="en-US" sz="4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better research</a:t>
            </a:r>
            <a:r>
              <a:rPr lang="en-US" sz="4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</a:t>
            </a:r>
            <a:r>
              <a:rPr lang="en-US" sz="4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greater impact</a:t>
            </a:r>
            <a:r>
              <a:rPr lang="en-US" sz="4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</a:t>
            </a:r>
            <a:r>
              <a:rPr lang="en-US" sz="4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 for money</a:t>
            </a:r>
            <a:br>
              <a:rPr lang="en-US" sz="4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4100" dirty="0" smtClean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Open, in the broadest sense, can be applied to all types of scholarly outputs and research processes/practices</a:t>
            </a:r>
            <a:br>
              <a:rPr lang="en-US" sz="4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4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1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sz="41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penness is a spectrum</a:t>
            </a:r>
            <a:r>
              <a:rPr lang="en-US" sz="4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41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4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</a:t>
            </a:r>
            <a:r>
              <a:rPr lang="en-US" sz="4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4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mplementation depends on numerous factors, including disciplinary values, cultures and practices, types of outputs, goals and practical considerations</a:t>
            </a:r>
          </a:p>
          <a:p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353605" y="1752108"/>
            <a:ext cx="2589817" cy="2235856"/>
          </a:xfrm>
          <a:prstGeom prst="wedgeRoundRectCallout">
            <a:avLst>
              <a:gd name="adj1" fmla="val -70685"/>
              <a:gd name="adj2" fmla="val -5027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(and more effective) scrutiny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Easier to attempt replication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Research products as inputs to new research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47657" y="2630128"/>
            <a:ext cx="2589817" cy="956680"/>
          </a:xfrm>
          <a:prstGeom prst="wedgeRoundRectCallout">
            <a:avLst>
              <a:gd name="adj1" fmla="val 30910"/>
              <a:gd name="adj2" fmla="val -10688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Available to more users</a:t>
            </a:r>
          </a:p>
        </p:txBody>
      </p:sp>
    </p:spTree>
    <p:extLst>
      <p:ext uri="{BB962C8B-B14F-4D97-AF65-F5344CB8AC3E}">
        <p14:creationId xmlns:p14="http://schemas.microsoft.com/office/powerpoint/2010/main" val="20305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4296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79306" y="1274902"/>
            <a:ext cx="827504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open spectrum</a:t>
            </a:r>
            <a:endParaRPr lang="en-US" sz="6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dimension of openness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199" y="1676892"/>
            <a:ext cx="3393603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Discoverable</a:t>
            </a:r>
            <a:b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Accessible</a:t>
            </a:r>
            <a:b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Reusable</a:t>
            </a:r>
            <a:b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00" y="1866433"/>
            <a:ext cx="411429" cy="41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68" y="2824589"/>
            <a:ext cx="406493" cy="406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00" y="3907602"/>
            <a:ext cx="411429" cy="41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68" y="4972912"/>
            <a:ext cx="406493" cy="4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Discoverable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metadata available on the public Internet (including use of standards)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Persistent and unique identifiers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rights statements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(some level of discoverability is part of the baseline for openness)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Accessible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to all users at the point of use, and in perpetuity</a:t>
            </a:r>
          </a:p>
          <a:p>
            <a:pPr marL="0" indent="0" algn="ctr"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baseline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Readable by all regardless of disability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Downloadable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 readable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more accessible, if it is open sooner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31231" y="2967378"/>
            <a:ext cx="3144356" cy="5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73338" y="2966404"/>
            <a:ext cx="3144356" cy="58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Reusable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218"/>
            <a:ext cx="8229600" cy="1513200"/>
          </a:xfrm>
        </p:spPr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Fewest restrictions on reuse, dissemination and modification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781816"/>
            <a:ext cx="8229600" cy="280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Transparent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457200" y="1468883"/>
            <a:ext cx="8495130" cy="4936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Peer-review</a:t>
            </a:r>
          </a:p>
          <a:p>
            <a:pPr marL="571500" indent="-571500" algn="l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metrics</a:t>
            </a:r>
          </a:p>
          <a:p>
            <a:pPr marL="571500" indent="-571500" algn="l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Transparency in the research process (e.g. TOP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Guidelines)</a:t>
            </a:r>
          </a:p>
          <a:p>
            <a:pPr marL="971550" lvl="1" indent="-571500">
              <a:spcBef>
                <a:spcPts val="600"/>
              </a:spcBef>
              <a:buFont typeface="Arial"/>
              <a:buChar char="•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Citation standards</a:t>
            </a:r>
          </a:p>
          <a:p>
            <a:pPr marL="971550" lvl="1" indent="-571500">
              <a:spcBef>
                <a:spcPts val="600"/>
              </a:spcBef>
              <a:buFont typeface="Arial"/>
              <a:buChar char="•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transparency</a:t>
            </a:r>
          </a:p>
          <a:p>
            <a:pPr marL="971550" lvl="1" indent="-571500">
              <a:spcBef>
                <a:spcPts val="600"/>
              </a:spcBef>
              <a:buFont typeface="Arial"/>
              <a:buChar char="•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Analytical methods/code</a:t>
            </a:r>
          </a:p>
          <a:p>
            <a:pPr marL="971550" lvl="1" indent="-571500">
              <a:spcBef>
                <a:spcPts val="600"/>
              </a:spcBef>
              <a:buFont typeface="Arial"/>
              <a:buChar char="•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materials</a:t>
            </a:r>
          </a:p>
          <a:p>
            <a:pPr marL="971550" lvl="1" indent="-571500">
              <a:spcBef>
                <a:spcPts val="600"/>
              </a:spcBef>
              <a:buFont typeface="Arial"/>
              <a:buChar char="•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analysis</a:t>
            </a:r>
          </a:p>
          <a:p>
            <a:pPr marL="971550" lvl="1" indent="-571500">
              <a:spcBef>
                <a:spcPts val="600"/>
              </a:spcBef>
              <a:buFont typeface="Arial"/>
              <a:buChar char="•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Pre-registration</a:t>
            </a:r>
          </a:p>
          <a:p>
            <a:pPr marL="971550" lvl="1" indent="-571500">
              <a:spcBef>
                <a:spcPts val="600"/>
              </a:spcBef>
              <a:buFont typeface="Arial"/>
              <a:buChar char="•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Replication</a:t>
            </a:r>
          </a:p>
          <a:p>
            <a:pPr marL="971550" lvl="1" indent="-571500">
              <a:spcBef>
                <a:spcPts val="600"/>
              </a:spcBef>
              <a:buFont typeface="Arial"/>
              <a:buChar char="•"/>
            </a:pPr>
            <a:endParaRPr lang="en-GB" sz="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Transparency – author names, roles, funding, institutional affiliations, other disclosures of potential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27899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457200" y="1468883"/>
            <a:ext cx="8495130" cy="4936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Draft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self-assessment </a:t>
            </a: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framework</a:t>
            </a:r>
            <a:b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for comments/feedback</a:t>
            </a:r>
            <a:b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 branded publication?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199</Words>
  <Application>Microsoft Office PowerPoint</Application>
  <PresentationFormat>On-screen Show (4:3)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</vt:lpstr>
      <vt:lpstr>Office Theme</vt:lpstr>
      <vt:lpstr>What is open?</vt:lpstr>
      <vt:lpstr>Context</vt:lpstr>
      <vt:lpstr>PowerPoint Presentation</vt:lpstr>
      <vt:lpstr>Four dimension of openness</vt:lpstr>
      <vt:lpstr>1. Discoverable</vt:lpstr>
      <vt:lpstr>2. Accessible</vt:lpstr>
      <vt:lpstr>3. Reusable</vt:lpstr>
      <vt:lpstr>4. Transparent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open?</dc:title>
  <dc:creator>Kathleen Shearer</dc:creator>
  <cp:lastModifiedBy>Steven Hill (7334)</cp:lastModifiedBy>
  <cp:revision>30</cp:revision>
  <dcterms:created xsi:type="dcterms:W3CDTF">2016-04-21T01:53:10Z</dcterms:created>
  <dcterms:modified xsi:type="dcterms:W3CDTF">2016-04-22T10:52:42Z</dcterms:modified>
</cp:coreProperties>
</file>