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6492-D73A-471C-A97D-7A4B0AD1AB75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8248D-493C-403B-90BC-D5A9A1D73C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248D-493C-403B-90BC-D5A9A1D73C9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aah7t_937dmz/information-overload-and-underload-second-presentation-to-osi-2016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0" y="5486400"/>
            <a:ext cx="6280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lang="en-US" sz="11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https://prezi.com/aah7t_937dmz/information-overload-and-underload-second-presentation-to-osi-2016/</a:t>
            </a:r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" y="5300990"/>
            <a:ext cx="3462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 original version</a:t>
            </a:r>
            <a:r>
              <a:rPr lang="en-US" sz="1100" baseline="0" dirty="0" smtClean="0"/>
              <a:t> of this slide show is in </a:t>
            </a:r>
            <a:r>
              <a:rPr lang="en-US" sz="1100" baseline="0" dirty="0" err="1" smtClean="0"/>
              <a:t>Prezi</a:t>
            </a:r>
            <a:r>
              <a:rPr lang="en-US" sz="1100" baseline="0" dirty="0" smtClean="0"/>
              <a:t>, online at</a:t>
            </a:r>
            <a:endParaRPr lang="en-US" sz="11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9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6" indent="0">
              <a:buNone/>
              <a:defRPr sz="2400"/>
            </a:lvl3pPr>
            <a:lvl4pPr marL="1371459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9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3A240-7FBA-41D9-9A71-D0CA46FA1F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BE32-5AD6-428D-92B7-8B1A90DD44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5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9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8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1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62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623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623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51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0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069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623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</Words>
  <Application>Microsoft Office PowerPoint</Application>
  <PresentationFormat>On-screen Show (4:3)</PresentationFormat>
  <Paragraphs>31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ghampson</dc:creator>
  <cp:lastModifiedBy>ghampson</cp:lastModifiedBy>
  <cp:revision>6</cp:revision>
  <dcterms:created xsi:type="dcterms:W3CDTF">2016-05-14T02:48:10Z</dcterms:created>
  <dcterms:modified xsi:type="dcterms:W3CDTF">2016-05-14T03:14:25Z</dcterms:modified>
</cp:coreProperties>
</file>