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Average"/>
      <p:regular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verage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pollev.com/osi2016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Revolution Solutions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(Evolving Open Solutions #2)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972500" cy="123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Frances Pinter, Lisa Spiro, Alison Mudditt, Marilyn Billings,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Aaron McCollough, Brett Bobley, Richard Price,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Tony Roche, Micah Vandegrift, Kamran Naim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comes next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4123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Connecting academic social networks to IRs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Explore “OA lifecycle”  - missing necessary infrastructure?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Everybody else’s ideas (metrics, citations, impact, IRs)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9900" y="1152475"/>
            <a:ext cx="4341674" cy="325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5. To Recap: Our Four Proposed Actions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7359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Which of these proposed solutions would you be willing to participate in?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Change culture through outreach/information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Cooperative “venture” fund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Free up subscription dollars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Infrastructure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Please respond at: </a:t>
            </a:r>
            <a:r>
              <a:rPr lang="en" sz="2000" u="sng">
                <a:solidFill>
                  <a:schemeClr val="dk1"/>
                </a:solidFill>
                <a:hlinkClick r:id="rId3"/>
              </a:rPr>
              <a:t>http://pollev.com/osi2016</a:t>
            </a:r>
            <a:r>
              <a:rPr lang="en" sz="2000">
                <a:solidFill>
                  <a:schemeClr val="dk1"/>
                </a:solidFill>
              </a:rPr>
              <a:t> OR Text OSI2016 to 22333 once to join, then text your answer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Revolution Solutions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(Evolving Open Solutions #2)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671250" y="3174875"/>
            <a:ext cx="7972500" cy="123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Frances Pinter, Lisa Spiro, Alison Mudditt, Marilyn Billings,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Aaron McCollough, Brett Bobley, Richard Price,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Tony Roche, Micah Vandegrift, Kamran Naim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Define the problem(s)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How can we build on/extend emerging OA models that seek to meet the needs of a broader range of disciplines/ audiences/content types? Barriers include: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Lack of flexibility in funding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Cultural issues in academy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New and old infrastructure competing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 Change culture through outreach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7359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Problem -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Fragmented messaging about impact and benefits of OA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...Leading to misunderstanding and lack of engagement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Proposal -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Create tools and opportunities for audience-specific outreach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comes next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Build better connected storytelling about impact: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Expand toolkit for “bottom-up” engagement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Develop and implement strategies for top-down engagement: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e.g. messaging for senior administrators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Create “tiger teams” that can meet stakeholders on their turf (e.g. at disciplinary conferences, provosts’ meetings)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 Co-op Investment/Transition Fund(s)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7359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dk1"/>
                </a:solidFill>
              </a:rPr>
              <a:t>Problem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Limited funds available to develop new models for content beyond STM journals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$$ is inflexible; one-time funds; small pilots that lack scale and efficiency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dk1"/>
                </a:solidFill>
              </a:rPr>
              <a:t>Proposal</a:t>
            </a:r>
            <a:r>
              <a:rPr lang="en">
                <a:solidFill>
                  <a:schemeClr val="dk1"/>
                </a:solidFill>
              </a:rPr>
              <a:t> 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Consolidate strategy and funding for development of sustainable open models that meet the needs of different types of content, disciplines and geographies</a:t>
            </a:r>
          </a:p>
          <a:p>
            <a:pPr indent="45720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comes next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Appoint Task Force to develop strategy and report at OSI ’17: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Which initiatives should we fund and how do we make those decisions?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What are the possible sources of venture funding (libraries, other institutional funds, foundations, funders, commercial publishers, others in supply chain,  etc)?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Free up subscription dollars!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7359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Problem - 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Shrinking budgets, increasing subscription costs, big deals are easy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Proposal -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Collective action from libraries; publishers phase out this model (or at least, create more flexibility/not penalize cancellation)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Proceed -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Collective action from libraries &amp; publishers; OR Big Deals topic for future OSI workgroups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comes next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2000">
                <a:solidFill>
                  <a:srgbClr val="CCCCCC"/>
                </a:solidFill>
              </a:rPr>
              <a:t>OSI Charge Task Force with necessary negotiation expertise and influence to craft strategies for liberating funds</a:t>
            </a:r>
          </a:p>
          <a:p>
            <a:pPr indent="-355600" lvl="0" marL="457200" rtl="0"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2000">
                <a:solidFill>
                  <a:srgbClr val="CCCCCC"/>
                </a:solidFill>
              </a:rPr>
              <a:t>Redirection of existing funds towards OA </a:t>
            </a:r>
          </a:p>
          <a:p>
            <a:pPr indent="-355600" lvl="0" marL="457200" rtl="0"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2000">
                <a:solidFill>
                  <a:srgbClr val="CCCCCC"/>
                </a:solidFill>
              </a:rPr>
              <a:t>Prioritization of OA over subscription</a:t>
            </a:r>
          </a:p>
          <a:p>
            <a:pPr indent="-355600" lvl="0" marL="457200" rtl="0"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2000">
                <a:solidFill>
                  <a:srgbClr val="CCCCCC"/>
                </a:solidFill>
              </a:rPr>
              <a:t>Commitment from “big 5” commercial publishers re: no punitive measures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4. Infrastructure beyond journals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7359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u="sng">
                <a:solidFill>
                  <a:schemeClr val="dk1"/>
                </a:solidFill>
              </a:rPr>
              <a:t>Problem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Fragmentation and lack of interoperability of systems and processes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Proposal -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	Identify and plug gaps in OA infrastructure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Proceed -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dk1"/>
                </a:solidFill>
              </a:rPr>
              <a:t>	Coordinated approach to leverage work to date; partnership with OAPEN?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