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65" r:id="rId4"/>
    <p:sldId id="266" r:id="rId5"/>
    <p:sldId id="267" r:id="rId6"/>
    <p:sldId id="268" r:id="rId7"/>
    <p:sldId id="26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15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BF5F8-7C21-4944-AF7F-47F1AAAF972B}" type="datetimeFigureOut">
              <a:rPr lang="en-US" smtClean="0"/>
              <a:t>4/21/16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09FA8-77E7-384D-97F6-4836F25D5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11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BF5F8-7C21-4944-AF7F-47F1AAAF972B}" type="datetimeFigureOut">
              <a:rPr lang="en-US" smtClean="0"/>
              <a:t>4/21/16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09FA8-77E7-384D-97F6-4836F25D5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06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BF5F8-7C21-4944-AF7F-47F1AAAF972B}" type="datetimeFigureOut">
              <a:rPr lang="en-US" smtClean="0"/>
              <a:t>4/21/16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09FA8-77E7-384D-97F6-4836F25D5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200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BF5F8-7C21-4944-AF7F-47F1AAAF972B}" type="datetimeFigureOut">
              <a:rPr lang="en-US" smtClean="0"/>
              <a:t>4/21/16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09FA8-77E7-384D-97F6-4836F25D5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621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BF5F8-7C21-4944-AF7F-47F1AAAF972B}" type="datetimeFigureOut">
              <a:rPr lang="en-US" smtClean="0"/>
              <a:t>4/21/16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09FA8-77E7-384D-97F6-4836F25D5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196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BF5F8-7C21-4944-AF7F-47F1AAAF972B}" type="datetimeFigureOut">
              <a:rPr lang="en-US" smtClean="0"/>
              <a:t>4/21/16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09FA8-77E7-384D-97F6-4836F25D5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9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BF5F8-7C21-4944-AF7F-47F1AAAF972B}" type="datetimeFigureOut">
              <a:rPr lang="en-US" smtClean="0"/>
              <a:t>4/21/16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09FA8-77E7-384D-97F6-4836F25D5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228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BF5F8-7C21-4944-AF7F-47F1AAAF972B}" type="datetimeFigureOut">
              <a:rPr lang="en-US" smtClean="0"/>
              <a:t>4/21/16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09FA8-77E7-384D-97F6-4836F25D5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958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BF5F8-7C21-4944-AF7F-47F1AAAF972B}" type="datetimeFigureOut">
              <a:rPr lang="en-US" smtClean="0"/>
              <a:t>4/21/16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09FA8-77E7-384D-97F6-4836F25D5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352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BF5F8-7C21-4944-AF7F-47F1AAAF972B}" type="datetimeFigureOut">
              <a:rPr lang="en-US" smtClean="0"/>
              <a:t>4/21/16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09FA8-77E7-384D-97F6-4836F25D5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64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BF5F8-7C21-4944-AF7F-47F1AAAF972B}" type="datetimeFigureOut">
              <a:rPr lang="en-US" smtClean="0"/>
              <a:t>4/21/16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09FA8-77E7-384D-97F6-4836F25D5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855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1BF5F8-7C21-4944-AF7F-47F1AAAF972B}" type="datetimeFigureOut">
              <a:rPr lang="en-US" smtClean="0"/>
              <a:t>4/21/16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09FA8-77E7-384D-97F6-4836F25D5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350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318936" y="2670934"/>
            <a:ext cx="8574622" cy="2616199"/>
          </a:xfrm>
        </p:spPr>
        <p:txBody>
          <a:bodyPr/>
          <a:lstStyle/>
          <a:p>
            <a:r>
              <a:rPr lang="en-US" b="1" dirty="0" smtClean="0"/>
              <a:t>Evolving Open </a:t>
            </a:r>
            <a:r>
              <a:rPr lang="en-US" b="1" dirty="0" smtClean="0"/>
              <a:t>Solutions</a:t>
            </a:r>
            <a:br>
              <a:rPr lang="en-US" b="1" dirty="0" smtClean="0"/>
            </a:br>
            <a:r>
              <a:rPr lang="en-US" sz="2400" b="1" dirty="0" smtClean="0"/>
              <a:t>group 1</a:t>
            </a:r>
            <a:r>
              <a:rPr lang="en-US" sz="2400" b="1" dirty="0" smtClean="0"/>
              <a:t> 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740578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8168"/>
            <a:ext cx="8229600" cy="1143000"/>
          </a:xfrm>
          <a:ln>
            <a:solidFill>
              <a:srgbClr val="000000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Practices we value as community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3036"/>
            <a:ext cx="8229600" cy="4143127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sz="2800" dirty="0" smtClean="0">
                <a:solidFill>
                  <a:srgbClr val="000000"/>
                </a:solidFill>
                <a:latin typeface="Corbel"/>
              </a:rPr>
              <a:t>Data sharing</a:t>
            </a:r>
          </a:p>
          <a:p>
            <a:pPr marL="0" indent="0" algn="ctr">
              <a:buNone/>
            </a:pPr>
            <a:r>
              <a:rPr lang="en-US" sz="2800" dirty="0" smtClean="0">
                <a:solidFill>
                  <a:srgbClr val="000000"/>
                </a:solidFill>
                <a:latin typeface="Corbel"/>
              </a:rPr>
              <a:t>Normalized metadata &amp; taxonomies</a:t>
            </a:r>
          </a:p>
          <a:p>
            <a:pPr marL="0" indent="0" algn="ctr">
              <a:buNone/>
            </a:pPr>
            <a:r>
              <a:rPr lang="en-US" sz="2800" dirty="0" smtClean="0">
                <a:solidFill>
                  <a:srgbClr val="000000"/>
                </a:solidFill>
                <a:latin typeface="Corbel"/>
              </a:rPr>
              <a:t>Open-access</a:t>
            </a:r>
          </a:p>
          <a:p>
            <a:pPr marL="0" indent="0" algn="ctr">
              <a:buNone/>
            </a:pPr>
            <a:r>
              <a:rPr lang="en-US" sz="2800" dirty="0" smtClean="0">
                <a:solidFill>
                  <a:srgbClr val="000000"/>
                </a:solidFill>
                <a:latin typeface="Corbel"/>
              </a:rPr>
              <a:t>Software/Cell line/Reagent/Tools development </a:t>
            </a:r>
          </a:p>
          <a:p>
            <a:pPr marL="0" indent="0" algn="ctr">
              <a:buNone/>
            </a:pPr>
            <a:r>
              <a:rPr lang="en-US" sz="2800" dirty="0" smtClean="0">
                <a:solidFill>
                  <a:srgbClr val="000000"/>
                </a:solidFill>
                <a:latin typeface="Corbel"/>
              </a:rPr>
              <a:t>Peer review </a:t>
            </a:r>
          </a:p>
          <a:p>
            <a:pPr marL="0" indent="0" algn="ctr">
              <a:buNone/>
            </a:pPr>
            <a:r>
              <a:rPr lang="en-US" sz="2800" dirty="0" smtClean="0">
                <a:solidFill>
                  <a:srgbClr val="000000"/>
                </a:solidFill>
                <a:latin typeface="Corbel"/>
              </a:rPr>
              <a:t>Blogs, social media, talks, posters (outreach)</a:t>
            </a:r>
          </a:p>
          <a:p>
            <a:pPr marL="0" indent="0" algn="ctr">
              <a:buNone/>
            </a:pPr>
            <a:r>
              <a:rPr lang="en-US" sz="2800" dirty="0">
                <a:solidFill>
                  <a:srgbClr val="000000"/>
                </a:solidFill>
                <a:latin typeface="Corbel"/>
              </a:rPr>
              <a:t>S</a:t>
            </a:r>
            <a:r>
              <a:rPr lang="en-US" sz="2800" dirty="0" smtClean="0">
                <a:solidFill>
                  <a:srgbClr val="000000"/>
                </a:solidFill>
                <a:latin typeface="Corbel"/>
              </a:rPr>
              <a:t>tudents trained/taught </a:t>
            </a:r>
          </a:p>
          <a:p>
            <a:pPr marL="0" indent="0" algn="ctr">
              <a:buNone/>
            </a:pPr>
            <a:r>
              <a:rPr lang="en-US" sz="2800" dirty="0" smtClean="0">
                <a:solidFill>
                  <a:srgbClr val="000000"/>
                </a:solidFill>
                <a:latin typeface="Corbel"/>
              </a:rPr>
              <a:t>Pre-prints/Monographs/Publications/Essays </a:t>
            </a:r>
          </a:p>
        </p:txBody>
      </p:sp>
    </p:spTree>
    <p:extLst>
      <p:ext uri="{BB962C8B-B14F-4D97-AF65-F5344CB8AC3E}">
        <p14:creationId xmlns:p14="http://schemas.microsoft.com/office/powerpoint/2010/main" val="10793384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dirty="0" smtClean="0"/>
              <a:t>Do these explicitly help a researchers career?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650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dirty="0" smtClean="0"/>
              <a:t>Do funders/</a:t>
            </a:r>
            <a:r>
              <a:rPr lang="en-US" dirty="0" err="1" smtClean="0"/>
              <a:t>p&amp;t</a:t>
            </a:r>
            <a:r>
              <a:rPr lang="en-US" dirty="0" smtClean="0"/>
              <a:t> count these?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228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dirty="0" smtClean="0"/>
              <a:t>If not, then we should change that.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861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dirty="0" smtClean="0"/>
              <a:t>And make sure how we are counting outputs/activities is as good as can be. 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436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sz="3200" dirty="0" smtClean="0"/>
              <a:t>Three easy steps ;)</a:t>
            </a:r>
            <a:endParaRPr lang="en-US" sz="32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dirty="0" smtClean="0"/>
              <a:t>Step 1: Understand how it works now.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Step 2: Define future ideal.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Step 3: Make evaluation system transparent.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374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124</Words>
  <Application>Microsoft Macintosh PowerPoint</Application>
  <PresentationFormat>On-screen Show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Evolving Open Solutions group 1  </vt:lpstr>
      <vt:lpstr>Practices we value as community</vt:lpstr>
      <vt:lpstr>PowerPoint Presentation</vt:lpstr>
      <vt:lpstr>PowerPoint Presentation</vt:lpstr>
      <vt:lpstr>PowerPoint Presentation</vt:lpstr>
      <vt:lpstr>PowerPoint Presentation</vt:lpstr>
      <vt:lpstr>Three easy steps ;)</vt:lpstr>
    </vt:vector>
  </TitlesOfParts>
  <Company>Virginia 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Evolving Open Solutions  </dc:title>
  <dc:creator>Josh Nicholson</dc:creator>
  <cp:lastModifiedBy>Josh Nicholson</cp:lastModifiedBy>
  <cp:revision>12</cp:revision>
  <dcterms:created xsi:type="dcterms:W3CDTF">2016-04-21T20:08:57Z</dcterms:created>
  <dcterms:modified xsi:type="dcterms:W3CDTF">2016-04-21T21:57:26Z</dcterms:modified>
</cp:coreProperties>
</file>